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97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">
            <a:extLst>
              <a:ext uri="{FF2B5EF4-FFF2-40B4-BE49-F238E27FC236}">
                <a16:creationId xmlns:a16="http://schemas.microsoft.com/office/drawing/2014/main" id="{96B59623-6240-C925-E607-CEC023C088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548130"/>
              </a:gs>
              <a:gs pos="100000">
                <a:srgbClr val="A6C464"/>
              </a:gs>
            </a:gsLst>
            <a:lin ang="0" scaled="0"/>
          </a:gra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>
              <a:solidFill>
                <a:schemeClr val="bg1"/>
              </a:solidFill>
              <a:latin typeface="Open Sans Light" pitchFamily="2" charset="0"/>
              <a:ea typeface="Open Sans Light" pitchFamily="2" charset="0"/>
              <a:cs typeface="Open Sans Light" pitchFamily="2" charset="0"/>
            </a:endParaRP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7C60531E-3B2F-22AE-73AC-91A6E27F13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4567" y="367640"/>
            <a:ext cx="6613078" cy="11430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83A83F6-599E-888D-ECD6-9DDAF9295B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71781"/>
            <a:ext cx="9144000" cy="1838181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6489F9-79CB-F487-DDF1-BDBFF02EF2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E2E47-1787-4474-AC11-BE54DBAF0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3D52BA-EA61-4D00-8363-6F05122BBE27}" type="datetimeFigureOut">
              <a:rPr lang="en-US" smtClean="0"/>
              <a:pPr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F8AD8-6A99-A4A8-F912-828ABBEDB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4A9B88-A1A4-174B-524B-E4DCE3BA9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853CA0-A629-4813-8084-EA45C82BEF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4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606DE-0ED5-1F82-3B0B-04E32BB0E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195299-BDAB-7242-4100-189D7D10B1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B3B22-9958-4D08-5420-C7B451606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D52BA-EA61-4D00-8363-6F05122BBE27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663D3-5B87-9667-A2B2-3405D7D48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14529-4277-83D2-452C-D065B7FEE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3CA0-A629-4813-8084-EA45C82BE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19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878F47-0575-CD08-E9F2-105FCAED9D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3FF916-9526-216A-763F-E70DE9C00B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C1488-2F8C-25AA-F2DC-DBAA6DB84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D52BA-EA61-4D00-8363-6F05122BBE27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32409-613D-E69F-6003-E0C762E1C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B9CDE-A689-2596-23FB-AE55A8FFE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3CA0-A629-4813-8084-EA45C82BE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158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11F86-549A-78C8-32A8-29AB67639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9EF80-F659-8DBC-6C17-3C89DDFE6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1927"/>
            <a:ext cx="10515600" cy="42650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E74FBA-A569-050D-24C5-F40EAD6F1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D52BA-EA61-4D00-8363-6F05122BBE27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AA3C1-6D30-E915-2925-7FC7F0161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03B4B-507E-76C2-D5DC-162C03B6C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3CA0-A629-4813-8084-EA45C82BE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01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EC4BA-A69D-04A3-AC95-6358C9071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43EC85-76A8-3966-3723-4E480A2788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CB6A0-93BE-4438-E8D0-3AD3173F6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D52BA-EA61-4D00-8363-6F05122BBE27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9AADD-42E7-9D4D-3AB4-1A2103DC3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D72731-19ED-63CE-8D7E-7D85A46CD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3CA0-A629-4813-8084-EA45C82BE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014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E1657-4DE9-B5F6-8D87-CC8F4AAA4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21450-6E20-BDF6-0925-AA22C54FDD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D9274C-3EDF-69ED-3C7E-6D39664774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D2E967-8FD0-E011-202D-604309530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D52BA-EA61-4D00-8363-6F05122BBE27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FDE0BE-C44B-C416-02E8-C4D92CEDA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AD6AB-F578-BE28-1C2F-27620445A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3CA0-A629-4813-8084-EA45C82BE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380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D6D84-7E0B-D7D6-5876-0EEEE120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08364"/>
            <a:ext cx="10515600" cy="7296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A087B4-CCC4-FC35-4DFE-9F88235235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38035"/>
            <a:ext cx="5157787" cy="6670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4D024A-2CD8-BDE8-B2E9-D327EE6CAE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F0554B-DE80-A3A8-D3D2-FFCD33B336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38035"/>
            <a:ext cx="5183188" cy="6670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B45B64-43F0-DA2E-D122-0560BB400F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DA6950-F8A5-9C05-C392-CBA4B09DA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D52BA-EA61-4D00-8363-6F05122BBE27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03356A-E06F-7342-2DDB-776556CF3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E27545-9BE6-8F45-9F72-BCACE39F2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3CA0-A629-4813-8084-EA45C82BE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661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57113-1B47-974E-B0E2-DA4585F80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AC6A1D-AAD3-985F-E6E2-E3D128331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D52BA-EA61-4D00-8363-6F05122BBE27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9218EA-9DF6-DB74-F994-D0C8D954B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12C848-0F06-17B9-05A0-B5309DD26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3CA0-A629-4813-8084-EA45C82BE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29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E72884-680D-8A0B-3AB5-4331A3F93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D52BA-EA61-4D00-8363-6F05122BBE27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16CA12-62B7-3934-D7DA-AB950C52C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04C5CE-7DB6-D601-1FE1-D9C159A90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3CA0-A629-4813-8084-EA45C82BE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855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B0E1E-D53A-90DF-5006-C706316A7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89890"/>
            <a:ext cx="3932237" cy="96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9610E-6CE6-E9BE-82F6-FBD8203F6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89890"/>
            <a:ext cx="6172200" cy="4771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D94B2A-487D-A137-297C-A909724A3F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8B5D56-D820-FB35-0665-7B9E4EAF5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D52BA-EA61-4D00-8363-6F05122BBE27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502663-87AC-437E-94EA-E088EE85C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2227F9-47CB-671B-E35F-41073B0AF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3CA0-A629-4813-8084-EA45C82BE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172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AC2CA-1671-4AE0-0925-C72CB2B24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26836"/>
            <a:ext cx="3932237" cy="93056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74C7D7-1306-2B59-6E57-80AB56B02F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126836"/>
            <a:ext cx="6172200" cy="473421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6735DE-3401-39F7-6C76-B0AE0B9456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9B06AD-7BBB-80A3-4883-86ECEF5D4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D52BA-EA61-4D00-8363-6F05122BBE27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BFBFA7-EF44-331D-87A5-43DE5C325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91836C-E500-E11B-7EDC-E1824AC70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3CA0-A629-4813-8084-EA45C82BE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8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">
            <a:extLst>
              <a:ext uri="{FF2B5EF4-FFF2-40B4-BE49-F238E27FC236}">
                <a16:creationId xmlns:a16="http://schemas.microsoft.com/office/drawing/2014/main" id="{0F3A3199-2FD9-55C2-FEC2-3E335F18B8AD}"/>
              </a:ext>
            </a:extLst>
          </p:cNvPr>
          <p:cNvSpPr/>
          <p:nvPr userDrawn="1"/>
        </p:nvSpPr>
        <p:spPr>
          <a:xfrm>
            <a:off x="15240" y="1026160"/>
            <a:ext cx="12205856" cy="5831840"/>
          </a:xfrm>
          <a:prstGeom prst="rect">
            <a:avLst/>
          </a:prstGeom>
          <a:solidFill>
            <a:srgbClr val="EEF3CD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lang="en-ID" dirty="0">
              <a:latin typeface="Open Sans Light" pitchFamily="2" charset="0"/>
              <a:ea typeface="Open Sans Light" pitchFamily="2" charset="0"/>
              <a:cs typeface="Open Sans Light" pitchFamily="2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DD60B3-1123-6D78-5645-24AEF1FDC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74750"/>
            <a:ext cx="10515600" cy="6610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DDE116-2A4E-22EC-68C0-5B54C418F5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70830"/>
            <a:ext cx="10515600" cy="4206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4D7422-5377-E5A0-052C-F07CA9AEA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3D52BA-EA61-4D00-8363-6F05122BBE27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9CD6E-34DA-C83A-FEE1-C6F409A1B4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BE0F9E-8517-FDDB-5D4D-F533722A64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853CA0-A629-4813-8084-EA45C82BEF2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C21B455-ECEA-D9E8-43BD-C528931E63D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98313" y="-4788"/>
            <a:ext cx="3283087" cy="89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777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89227-3D36-815C-DD6B-268F1DDD1B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14C134-B28A-A88B-86CC-164745F123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87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6F028-C68C-5A8A-2959-BD91AAE99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1BF8B-140A-F166-4716-824539CA8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751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Open Sans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Fergyanto E. Gunawan</dc:creator>
  <cp:lastModifiedBy>Fergyanto E. Gunawan</cp:lastModifiedBy>
  <cp:revision>4</cp:revision>
  <dcterms:created xsi:type="dcterms:W3CDTF">2024-12-06T07:29:43Z</dcterms:created>
  <dcterms:modified xsi:type="dcterms:W3CDTF">2024-12-06T07:39:54Z</dcterms:modified>
</cp:coreProperties>
</file>