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80" r:id="rId3"/>
    <p:sldId id="257" r:id="rId4"/>
    <p:sldId id="267" r:id="rId5"/>
    <p:sldId id="279" r:id="rId6"/>
  </p:sldIdLst>
  <p:sldSz cx="24384000" cy="13716000"/>
  <p:notesSz cx="6858000" cy="9144000"/>
  <p:embeddedFontLst>
    <p:embeddedFont>
      <p:font typeface="Open Sans ExtraBold" panose="020B0906030804020204" pitchFamily="34" charset="0"/>
      <p:bold r:id="rId8"/>
      <p:italic r:id="rId9"/>
      <p:boldItalic r:id="rId10"/>
    </p:embeddedFont>
    <p:embeddedFont>
      <p:font typeface="Open Sans Light" panose="020B0306030504020204" pitchFamily="34" charset="0"/>
      <p:regular r:id="rId11"/>
      <p:italic r:id="rId12"/>
    </p:embeddedFont>
    <p:embeddedFont>
      <p:font typeface="Open Sans Semibold" panose="020B0706030804020204" pitchFamily="34" charset="0"/>
      <p:bold r:id="rId13"/>
      <p:boldItalic r:id="rId1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596" userDrawn="1">
          <p15:clr>
            <a:srgbClr val="A4A3A4"/>
          </p15:clr>
        </p15:guide>
        <p15:guide id="2" pos="1330" userDrawn="1">
          <p15:clr>
            <a:srgbClr val="A4A3A4"/>
          </p15:clr>
        </p15:guide>
        <p15:guide id="3" pos="7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464"/>
    <a:srgbClr val="EEF3CD"/>
    <a:srgbClr val="548130"/>
    <a:srgbClr val="F5AF36"/>
    <a:srgbClr val="314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58" autoAdjust="0"/>
    <p:restoredTop sz="96197"/>
  </p:normalViewPr>
  <p:slideViewPr>
    <p:cSldViewPr snapToGrid="0" snapToObjects="1">
      <p:cViewPr varScale="1">
        <p:scale>
          <a:sx n="52" d="100"/>
          <a:sy n="52" d="100"/>
        </p:scale>
        <p:origin x="120" y="91"/>
      </p:cViewPr>
      <p:guideLst>
        <p:guide orient="horz" pos="2596"/>
        <p:guide pos="1330"/>
        <p:guide pos="7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nus - ASO School of Engineering" userId="ab86b3d9-23ec-4bd5-94c3-eac9a5e09965" providerId="ADAL" clId="{A1E3A5EB-C84E-4461-B53D-BD6DDA7D399A}"/>
    <pc:docChg chg="custSel addSld modSld">
      <pc:chgData name="Binus - ASO School of Engineering" userId="ab86b3d9-23ec-4bd5-94c3-eac9a5e09965" providerId="ADAL" clId="{A1E3A5EB-C84E-4461-B53D-BD6DDA7D399A}" dt="2023-03-23T16:00:30.312" v="6" actId="27636"/>
      <pc:docMkLst>
        <pc:docMk/>
      </pc:docMkLst>
      <pc:sldChg chg="new">
        <pc:chgData name="Binus - ASO School of Engineering" userId="ab86b3d9-23ec-4bd5-94c3-eac9a5e09965" providerId="ADAL" clId="{A1E3A5EB-C84E-4461-B53D-BD6DDA7D399A}" dt="2023-03-23T16:00:11.447" v="0" actId="680"/>
        <pc:sldMkLst>
          <pc:docMk/>
          <pc:sldMk cId="35105352" sldId="258"/>
        </pc:sldMkLst>
      </pc:sldChg>
      <pc:sldChg chg="addSp delSp modSp new mod modClrScheme chgLayout">
        <pc:chgData name="Binus - ASO School of Engineering" userId="ab86b3d9-23ec-4bd5-94c3-eac9a5e09965" providerId="ADAL" clId="{A1E3A5EB-C84E-4461-B53D-BD6DDA7D399A}" dt="2023-03-23T16:00:30.312" v="6" actId="27636"/>
        <pc:sldMkLst>
          <pc:docMk/>
          <pc:sldMk cId="75336649" sldId="259"/>
        </pc:sldMkLst>
        <pc:spChg chg="del mod ord">
          <ac:chgData name="Binus - ASO School of Engineering" userId="ab86b3d9-23ec-4bd5-94c3-eac9a5e09965" providerId="ADAL" clId="{A1E3A5EB-C84E-4461-B53D-BD6DDA7D399A}" dt="2023-03-23T16:00:30.257" v="5" actId="700"/>
          <ac:spMkLst>
            <pc:docMk/>
            <pc:sldMk cId="75336649" sldId="259"/>
            <ac:spMk id="2" creationId="{65EB8849-9CEC-915F-812D-93CB4097ED55}"/>
          </ac:spMkLst>
        </pc:spChg>
        <pc:spChg chg="del mod ord">
          <ac:chgData name="Binus - ASO School of Engineering" userId="ab86b3d9-23ec-4bd5-94c3-eac9a5e09965" providerId="ADAL" clId="{A1E3A5EB-C84E-4461-B53D-BD6DDA7D399A}" dt="2023-03-23T16:00:30.257" v="5" actId="700"/>
          <ac:spMkLst>
            <pc:docMk/>
            <pc:sldMk cId="75336649" sldId="259"/>
            <ac:spMk id="3" creationId="{05220904-0CF3-752F-0282-D7C674D2DD43}"/>
          </ac:spMkLst>
        </pc:spChg>
        <pc:spChg chg="del mod ord">
          <ac:chgData name="Binus - ASO School of Engineering" userId="ab86b3d9-23ec-4bd5-94c3-eac9a5e09965" providerId="ADAL" clId="{A1E3A5EB-C84E-4461-B53D-BD6DDA7D399A}" dt="2023-03-23T16:00:30.257" v="5" actId="700"/>
          <ac:spMkLst>
            <pc:docMk/>
            <pc:sldMk cId="75336649" sldId="259"/>
            <ac:spMk id="4" creationId="{F3361028-4A62-5514-F65D-696262701E9A}"/>
          </ac:spMkLst>
        </pc:spChg>
        <pc:spChg chg="add mod ord">
          <ac:chgData name="Binus - ASO School of Engineering" userId="ab86b3d9-23ec-4bd5-94c3-eac9a5e09965" providerId="ADAL" clId="{A1E3A5EB-C84E-4461-B53D-BD6DDA7D399A}" dt="2023-03-23T16:00:30.312" v="6" actId="27636"/>
          <ac:spMkLst>
            <pc:docMk/>
            <pc:sldMk cId="75336649" sldId="259"/>
            <ac:spMk id="5" creationId="{EE7A35A6-AADB-B565-764B-10D884EAFE43}"/>
          </ac:spMkLst>
        </pc:spChg>
        <pc:spChg chg="add mod ord">
          <ac:chgData name="Binus - ASO School of Engineering" userId="ab86b3d9-23ec-4bd5-94c3-eac9a5e09965" providerId="ADAL" clId="{A1E3A5EB-C84E-4461-B53D-BD6DDA7D399A}" dt="2023-03-23T16:00:30.257" v="5" actId="700"/>
          <ac:spMkLst>
            <pc:docMk/>
            <pc:sldMk cId="75336649" sldId="259"/>
            <ac:spMk id="6" creationId="{DC625532-A9E7-C3FB-0BFE-5E687EAF440E}"/>
          </ac:spMkLst>
        </pc:spChg>
        <pc:spChg chg="add mod ord">
          <ac:chgData name="Binus - ASO School of Engineering" userId="ab86b3d9-23ec-4bd5-94c3-eac9a5e09965" providerId="ADAL" clId="{A1E3A5EB-C84E-4461-B53D-BD6DDA7D399A}" dt="2023-03-23T16:00:30.257" v="5" actId="700"/>
          <ac:spMkLst>
            <pc:docMk/>
            <pc:sldMk cId="75336649" sldId="259"/>
            <ac:spMk id="7" creationId="{0613F554-20D5-4169-F04A-899B95E9A5DD}"/>
          </ac:spMkLst>
        </pc:spChg>
        <pc:spChg chg="add mod ord">
          <ac:chgData name="Binus - ASO School of Engineering" userId="ab86b3d9-23ec-4bd5-94c3-eac9a5e09965" providerId="ADAL" clId="{A1E3A5EB-C84E-4461-B53D-BD6DDA7D399A}" dt="2023-03-23T16:00:30.257" v="5" actId="700"/>
          <ac:spMkLst>
            <pc:docMk/>
            <pc:sldMk cId="75336649" sldId="259"/>
            <ac:spMk id="8" creationId="{DAEA8A30-4B4B-9C1A-22AD-C03D258C3F80}"/>
          </ac:spMkLst>
        </pc:spChg>
        <pc:spChg chg="add mod ord">
          <ac:chgData name="Binus - ASO School of Engineering" userId="ab86b3d9-23ec-4bd5-94c3-eac9a5e09965" providerId="ADAL" clId="{A1E3A5EB-C84E-4461-B53D-BD6DDA7D399A}" dt="2023-03-23T16:00:30.257" v="5" actId="700"/>
          <ac:spMkLst>
            <pc:docMk/>
            <pc:sldMk cId="75336649" sldId="259"/>
            <ac:spMk id="9" creationId="{6D008D4A-E242-63B3-A050-9F512BDF5007}"/>
          </ac:spMkLst>
        </pc:spChg>
      </pc:sldChg>
      <pc:sldChg chg="new">
        <pc:chgData name="Binus - ASO School of Engineering" userId="ab86b3d9-23ec-4bd5-94c3-eac9a5e09965" providerId="ADAL" clId="{A1E3A5EB-C84E-4461-B53D-BD6DDA7D399A}" dt="2023-03-23T16:00:12.353" v="2" actId="680"/>
        <pc:sldMkLst>
          <pc:docMk/>
          <pc:sldMk cId="4213116662" sldId="260"/>
        </pc:sldMkLst>
      </pc:sldChg>
      <pc:sldChg chg="new">
        <pc:chgData name="Binus - ASO School of Engineering" userId="ab86b3d9-23ec-4bd5-94c3-eac9a5e09965" providerId="ADAL" clId="{A1E3A5EB-C84E-4461-B53D-BD6DDA7D399A}" dt="2023-03-23T16:00:12.525" v="3" actId="680"/>
        <pc:sldMkLst>
          <pc:docMk/>
          <pc:sldMk cId="3392820799" sldId="261"/>
        </pc:sldMkLst>
      </pc:sldChg>
      <pc:sldChg chg="new">
        <pc:chgData name="Binus - ASO School of Engineering" userId="ab86b3d9-23ec-4bd5-94c3-eac9a5e09965" providerId="ADAL" clId="{A1E3A5EB-C84E-4461-B53D-BD6DDA7D399A}" dt="2023-03-23T16:00:12.712" v="4" actId="680"/>
        <pc:sldMkLst>
          <pc:docMk/>
          <pc:sldMk cId="3996612897" sldId="262"/>
        </pc:sldMkLst>
      </pc:sldChg>
    </pc:docChg>
  </pc:docChgLst>
  <pc:docChgLst>
    <pc:chgData name="Dr. Fergyanto E. Gunawan, S.T., M.T., Eng." userId="9f7e119a-ae41-49ee-894f-2d258198dbf2" providerId="ADAL" clId="{DED0A58C-10F5-42D4-8E5E-A0A0E690A472}"/>
    <pc:docChg chg="custSel addSld delSld modSld">
      <pc:chgData name="Dr. Fergyanto E. Gunawan, S.T., M.T., Eng." userId="9f7e119a-ae41-49ee-894f-2d258198dbf2" providerId="ADAL" clId="{DED0A58C-10F5-42D4-8E5E-A0A0E690A472}" dt="2023-09-04T12:48:33.875" v="12" actId="27636"/>
      <pc:docMkLst>
        <pc:docMk/>
      </pc:docMkLst>
      <pc:sldChg chg="modSp mod">
        <pc:chgData name="Dr. Fergyanto E. Gunawan, S.T., M.T., Eng." userId="9f7e119a-ae41-49ee-894f-2d258198dbf2" providerId="ADAL" clId="{DED0A58C-10F5-42D4-8E5E-A0A0E690A472}" dt="2023-09-04T12:47:36.249" v="2" actId="6549"/>
        <pc:sldMkLst>
          <pc:docMk/>
          <pc:sldMk cId="3807564589" sldId="256"/>
        </pc:sldMkLst>
        <pc:spChg chg="mod">
          <ac:chgData name="Dr. Fergyanto E. Gunawan, S.T., M.T., Eng." userId="9f7e119a-ae41-49ee-894f-2d258198dbf2" providerId="ADAL" clId="{DED0A58C-10F5-42D4-8E5E-A0A0E690A472}" dt="2023-09-04T12:47:33.036" v="1" actId="6549"/>
          <ac:spMkLst>
            <pc:docMk/>
            <pc:sldMk cId="3807564589" sldId="256"/>
            <ac:spMk id="2" creationId="{50F9371B-F92F-AED8-457A-F4BAE6779B8C}"/>
          </ac:spMkLst>
        </pc:spChg>
        <pc:spChg chg="mod">
          <ac:chgData name="Dr. Fergyanto E. Gunawan, S.T., M.T., Eng." userId="9f7e119a-ae41-49ee-894f-2d258198dbf2" providerId="ADAL" clId="{DED0A58C-10F5-42D4-8E5E-A0A0E690A472}" dt="2023-09-04T12:47:27.213" v="0" actId="6549"/>
          <ac:spMkLst>
            <pc:docMk/>
            <pc:sldMk cId="3807564589" sldId="256"/>
            <ac:spMk id="3" creationId="{05C0E2BF-BBBC-BF27-4255-C5149D193112}"/>
          </ac:spMkLst>
        </pc:spChg>
        <pc:spChg chg="mod">
          <ac:chgData name="Dr. Fergyanto E. Gunawan, S.T., M.T., Eng." userId="9f7e119a-ae41-49ee-894f-2d258198dbf2" providerId="ADAL" clId="{DED0A58C-10F5-42D4-8E5E-A0A0E690A472}" dt="2023-09-04T12:47:36.249" v="2" actId="6549"/>
          <ac:spMkLst>
            <pc:docMk/>
            <pc:sldMk cId="3807564589" sldId="256"/>
            <ac:spMk id="4" creationId="{319DA326-32BB-7EBF-F49C-D0308881B79F}"/>
          </ac:spMkLst>
        </pc:spChg>
      </pc:sldChg>
      <pc:sldChg chg="modSp mod">
        <pc:chgData name="Dr. Fergyanto E. Gunawan, S.T., M.T., Eng." userId="9f7e119a-ae41-49ee-894f-2d258198dbf2" providerId="ADAL" clId="{DED0A58C-10F5-42D4-8E5E-A0A0E690A472}" dt="2023-09-04T12:47:52.710" v="5" actId="20577"/>
        <pc:sldMkLst>
          <pc:docMk/>
          <pc:sldMk cId="725500600" sldId="257"/>
        </pc:sldMkLst>
        <pc:spChg chg="mod">
          <ac:chgData name="Dr. Fergyanto E. Gunawan, S.T., M.T., Eng." userId="9f7e119a-ae41-49ee-894f-2d258198dbf2" providerId="ADAL" clId="{DED0A58C-10F5-42D4-8E5E-A0A0E690A472}" dt="2023-09-04T12:47:46.940" v="4" actId="6549"/>
          <ac:spMkLst>
            <pc:docMk/>
            <pc:sldMk cId="725500600" sldId="257"/>
            <ac:spMk id="2" creationId="{0A2D45D6-F98C-7D86-4F40-DC267C698A9F}"/>
          </ac:spMkLst>
        </pc:spChg>
        <pc:spChg chg="mod">
          <ac:chgData name="Dr. Fergyanto E. Gunawan, S.T., M.T., Eng." userId="9f7e119a-ae41-49ee-894f-2d258198dbf2" providerId="ADAL" clId="{DED0A58C-10F5-42D4-8E5E-A0A0E690A472}" dt="2023-09-04T12:47:52.710" v="5" actId="20577"/>
          <ac:spMkLst>
            <pc:docMk/>
            <pc:sldMk cId="725500600" sldId="257"/>
            <ac:spMk id="3" creationId="{951A3280-2A88-6F71-DEFA-17CECBDF505D}"/>
          </ac:spMkLst>
        </pc:spChg>
        <pc:spChg chg="mod">
          <ac:chgData name="Dr. Fergyanto E. Gunawan, S.T., M.T., Eng." userId="9f7e119a-ae41-49ee-894f-2d258198dbf2" providerId="ADAL" clId="{DED0A58C-10F5-42D4-8E5E-A0A0E690A472}" dt="2023-09-04T12:47:43.242" v="3" actId="6549"/>
          <ac:spMkLst>
            <pc:docMk/>
            <pc:sldMk cId="725500600" sldId="257"/>
            <ac:spMk id="4" creationId="{88B6D3A1-AFFF-6E03-94C8-5D3A7AB467FC}"/>
          </ac:spMkLst>
        </pc:spChg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3996612897" sldId="262"/>
        </pc:sldMkLst>
      </pc:sldChg>
      <pc:sldChg chg="modSp mod">
        <pc:chgData name="Dr. Fergyanto E. Gunawan, S.T., M.T., Eng." userId="9f7e119a-ae41-49ee-894f-2d258198dbf2" providerId="ADAL" clId="{DED0A58C-10F5-42D4-8E5E-A0A0E690A472}" dt="2023-09-04T12:47:59.755" v="6" actId="6549"/>
        <pc:sldMkLst>
          <pc:docMk/>
          <pc:sldMk cId="2901341556" sldId="267"/>
        </pc:sldMkLst>
        <pc:spChg chg="mod">
          <ac:chgData name="Dr. Fergyanto E. Gunawan, S.T., M.T., Eng." userId="9f7e119a-ae41-49ee-894f-2d258198dbf2" providerId="ADAL" clId="{DED0A58C-10F5-42D4-8E5E-A0A0E690A472}" dt="2023-09-04T12:47:59.755" v="6" actId="6549"/>
          <ac:spMkLst>
            <pc:docMk/>
            <pc:sldMk cId="2901341556" sldId="267"/>
            <ac:spMk id="10" creationId="{9B65B81D-ECF4-D0AA-56FB-C39F8C672DBF}"/>
          </ac:spMkLst>
        </pc:spChg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2456165235" sldId="268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3415848348" sldId="269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3782169901" sldId="270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2017114297" sldId="271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915049524" sldId="272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3972312126" sldId="273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165868964" sldId="274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2564590440" sldId="275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2684950564" sldId="278"/>
        </pc:sldMkLst>
      </pc:sldChg>
      <pc:sldChg chg="addSp delSp modSp mod modClrScheme chgLayout">
        <pc:chgData name="Dr. Fergyanto E. Gunawan, S.T., M.T., Eng." userId="9f7e119a-ae41-49ee-894f-2d258198dbf2" providerId="ADAL" clId="{DED0A58C-10F5-42D4-8E5E-A0A0E690A472}" dt="2023-09-04T12:48:33.875" v="12" actId="27636"/>
        <pc:sldMkLst>
          <pc:docMk/>
          <pc:sldMk cId="2499915976" sldId="279"/>
        </pc:sldMkLst>
        <pc:spChg chg="del mod ord">
          <ac:chgData name="Dr. Fergyanto E. Gunawan, S.T., M.T., Eng." userId="9f7e119a-ae41-49ee-894f-2d258198dbf2" providerId="ADAL" clId="{DED0A58C-10F5-42D4-8E5E-A0A0E690A472}" dt="2023-09-04T12:48:33.853" v="11" actId="700"/>
          <ac:spMkLst>
            <pc:docMk/>
            <pc:sldMk cId="2499915976" sldId="279"/>
            <ac:spMk id="2" creationId="{7084C5B8-FD32-9EE2-3EBD-6D94F9068655}"/>
          </ac:spMkLst>
        </pc:spChg>
        <pc:spChg chg="add mod ord">
          <ac:chgData name="Dr. Fergyanto E. Gunawan, S.T., M.T., Eng." userId="9f7e119a-ae41-49ee-894f-2d258198dbf2" providerId="ADAL" clId="{DED0A58C-10F5-42D4-8E5E-A0A0E690A472}" dt="2023-09-04T12:48:33.853" v="11" actId="700"/>
          <ac:spMkLst>
            <pc:docMk/>
            <pc:sldMk cId="2499915976" sldId="279"/>
            <ac:spMk id="3" creationId="{8E11079D-D80D-69CE-3BE0-B5497EAE4AA3}"/>
          </ac:spMkLst>
        </pc:spChg>
        <pc:spChg chg="add mod ord">
          <ac:chgData name="Dr. Fergyanto E. Gunawan, S.T., M.T., Eng." userId="9f7e119a-ae41-49ee-894f-2d258198dbf2" providerId="ADAL" clId="{DED0A58C-10F5-42D4-8E5E-A0A0E690A472}" dt="2023-09-04T12:48:33.853" v="11" actId="700"/>
          <ac:spMkLst>
            <pc:docMk/>
            <pc:sldMk cId="2499915976" sldId="279"/>
            <ac:spMk id="4" creationId="{2E1296F9-0743-BAFC-BCC9-5317143FA605}"/>
          </ac:spMkLst>
        </pc:spChg>
        <pc:spChg chg="add mod ord">
          <ac:chgData name="Dr. Fergyanto E. Gunawan, S.T., M.T., Eng." userId="9f7e119a-ae41-49ee-894f-2d258198dbf2" providerId="ADAL" clId="{DED0A58C-10F5-42D4-8E5E-A0A0E690A472}" dt="2023-09-04T12:48:33.875" v="12" actId="27636"/>
          <ac:spMkLst>
            <pc:docMk/>
            <pc:sldMk cId="2499915976" sldId="279"/>
            <ac:spMk id="5" creationId="{756D6128-5B9F-088E-4DE0-C46780F6992F}"/>
          </ac:spMkLst>
        </pc:spChg>
      </pc:sldChg>
      <pc:sldChg chg="del">
        <pc:chgData name="Dr. Fergyanto E. Gunawan, S.T., M.T., Eng." userId="9f7e119a-ae41-49ee-894f-2d258198dbf2" providerId="ADAL" clId="{DED0A58C-10F5-42D4-8E5E-A0A0E690A472}" dt="2023-09-04T12:48:03.812" v="7" actId="2696"/>
        <pc:sldMkLst>
          <pc:docMk/>
          <pc:sldMk cId="2500930066" sldId="280"/>
        </pc:sldMkLst>
      </pc:sldChg>
      <pc:sldChg chg="new">
        <pc:chgData name="Dr. Fergyanto E. Gunawan, S.T., M.T., Eng." userId="9f7e119a-ae41-49ee-894f-2d258198dbf2" providerId="ADAL" clId="{DED0A58C-10F5-42D4-8E5E-A0A0E690A472}" dt="2023-09-04T12:48:17.409" v="10" actId="680"/>
        <pc:sldMkLst>
          <pc:docMk/>
          <pc:sldMk cId="3658773775" sldId="280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3155085491" sldId="281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3079832717" sldId="283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3017959708" sldId="284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3102252538" sldId="285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2535990322" sldId="286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644337989" sldId="287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854441132" sldId="288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3219460758" sldId="289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567953946" sldId="290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2058149824" sldId="291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2088767301" sldId="292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3556960113" sldId="293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1086320478" sldId="294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2752834509" sldId="295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134773785" sldId="296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1968573746" sldId="297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2699068845" sldId="298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4252718226" sldId="299"/>
        </pc:sldMkLst>
      </pc:sldChg>
      <pc:sldChg chg="del">
        <pc:chgData name="Dr. Fergyanto E. Gunawan, S.T., M.T., Eng." userId="9f7e119a-ae41-49ee-894f-2d258198dbf2" providerId="ADAL" clId="{DED0A58C-10F5-42D4-8E5E-A0A0E690A472}" dt="2023-09-04T12:48:08.414" v="8" actId="47"/>
        <pc:sldMkLst>
          <pc:docMk/>
          <pc:sldMk cId="934144175" sldId="300"/>
        </pc:sldMkLst>
      </pc:sldChg>
    </pc:docChg>
  </pc:docChgLst>
  <pc:docChgLst>
    <pc:chgData name="Binus - ASO School of Engineering" userId="ab86b3d9-23ec-4bd5-94c3-eac9a5e09965" providerId="ADAL" clId="{3FA9C5A3-6BF8-4A03-A1D2-43DB8EEE8526}"/>
    <pc:docChg chg="undo redo custSel addSld delSld modSld sldOrd">
      <pc:chgData name="Binus - ASO School of Engineering" userId="ab86b3d9-23ec-4bd5-94c3-eac9a5e09965" providerId="ADAL" clId="{3FA9C5A3-6BF8-4A03-A1D2-43DB8EEE8526}" dt="2023-03-28T10:48:29.525" v="5491" actId="20577"/>
      <pc:docMkLst>
        <pc:docMk/>
      </pc:docMkLst>
      <pc:sldChg chg="modSp mod">
        <pc:chgData name="Binus - ASO School of Engineering" userId="ab86b3d9-23ec-4bd5-94c3-eac9a5e09965" providerId="ADAL" clId="{3FA9C5A3-6BF8-4A03-A1D2-43DB8EEE8526}" dt="2023-03-28T09:06:05.253" v="3734" actId="20577"/>
        <pc:sldMkLst>
          <pc:docMk/>
          <pc:sldMk cId="3807564589" sldId="256"/>
        </pc:sldMkLst>
        <pc:spChg chg="mod">
          <ac:chgData name="Binus - ASO School of Engineering" userId="ab86b3d9-23ec-4bd5-94c3-eac9a5e09965" providerId="ADAL" clId="{3FA9C5A3-6BF8-4A03-A1D2-43DB8EEE8526}" dt="2023-03-28T09:06:05.253" v="3734" actId="20577"/>
          <ac:spMkLst>
            <pc:docMk/>
            <pc:sldMk cId="3807564589" sldId="256"/>
            <ac:spMk id="2" creationId="{50F9371B-F92F-AED8-457A-F4BAE6779B8C}"/>
          </ac:spMkLst>
        </pc:spChg>
        <pc:spChg chg="mod">
          <ac:chgData name="Binus - ASO School of Engineering" userId="ab86b3d9-23ec-4bd5-94c3-eac9a5e09965" providerId="ADAL" clId="{3FA9C5A3-6BF8-4A03-A1D2-43DB8EEE8526}" dt="2023-03-28T09:05:24.610" v="3691" actId="20577"/>
          <ac:spMkLst>
            <pc:docMk/>
            <pc:sldMk cId="3807564589" sldId="256"/>
            <ac:spMk id="3" creationId="{05C0E2BF-BBBC-BF27-4255-C5149D193112}"/>
          </ac:spMkLst>
        </pc:spChg>
        <pc:spChg chg="mod">
          <ac:chgData name="Binus - ASO School of Engineering" userId="ab86b3d9-23ec-4bd5-94c3-eac9a5e09965" providerId="ADAL" clId="{3FA9C5A3-6BF8-4A03-A1D2-43DB8EEE8526}" dt="2023-03-28T09:05:55.552" v="3733" actId="14100"/>
          <ac:spMkLst>
            <pc:docMk/>
            <pc:sldMk cId="3807564589" sldId="256"/>
            <ac:spMk id="4" creationId="{319DA326-32BB-7EBF-F49C-D0308881B79F}"/>
          </ac:spMkLst>
        </pc:spChg>
      </pc:sldChg>
      <pc:sldChg chg="modSp mod">
        <pc:chgData name="Binus - ASO School of Engineering" userId="ab86b3d9-23ec-4bd5-94c3-eac9a5e09965" providerId="ADAL" clId="{3FA9C5A3-6BF8-4A03-A1D2-43DB8EEE8526}" dt="2023-03-28T09:05:03.447" v="3649" actId="20577"/>
        <pc:sldMkLst>
          <pc:docMk/>
          <pc:sldMk cId="725500600" sldId="257"/>
        </pc:sldMkLst>
        <pc:spChg chg="mod">
          <ac:chgData name="Binus - ASO School of Engineering" userId="ab86b3d9-23ec-4bd5-94c3-eac9a5e09965" providerId="ADAL" clId="{3FA9C5A3-6BF8-4A03-A1D2-43DB8EEE8526}" dt="2023-03-28T02:43:00.209" v="8" actId="20577"/>
          <ac:spMkLst>
            <pc:docMk/>
            <pc:sldMk cId="725500600" sldId="257"/>
            <ac:spMk id="2" creationId="{0A2D45D6-F98C-7D86-4F40-DC267C698A9F}"/>
          </ac:spMkLst>
        </pc:spChg>
        <pc:spChg chg="mod">
          <ac:chgData name="Binus - ASO School of Engineering" userId="ab86b3d9-23ec-4bd5-94c3-eac9a5e09965" providerId="ADAL" clId="{3FA9C5A3-6BF8-4A03-A1D2-43DB8EEE8526}" dt="2023-03-28T09:05:03.447" v="3649" actId="20577"/>
          <ac:spMkLst>
            <pc:docMk/>
            <pc:sldMk cId="725500600" sldId="257"/>
            <ac:spMk id="3" creationId="{951A3280-2A88-6F71-DEFA-17CECBDF505D}"/>
          </ac:spMkLst>
        </pc:spChg>
        <pc:spChg chg="mod">
          <ac:chgData name="Binus - ASO School of Engineering" userId="ab86b3d9-23ec-4bd5-94c3-eac9a5e09965" providerId="ADAL" clId="{3FA9C5A3-6BF8-4A03-A1D2-43DB8EEE8526}" dt="2023-03-28T04:23:22.649" v="267" actId="27636"/>
          <ac:spMkLst>
            <pc:docMk/>
            <pc:sldMk cId="725500600" sldId="257"/>
            <ac:spMk id="4" creationId="{88B6D3A1-AFFF-6E03-94C8-5D3A7AB467FC}"/>
          </ac:spMkLst>
        </pc:spChg>
      </pc:sldChg>
      <pc:sldChg chg="addSp modSp mod">
        <pc:chgData name="Binus - ASO School of Engineering" userId="ab86b3d9-23ec-4bd5-94c3-eac9a5e09965" providerId="ADAL" clId="{3FA9C5A3-6BF8-4A03-A1D2-43DB8EEE8526}" dt="2023-03-28T09:27:22.339" v="4430" actId="207"/>
        <pc:sldMkLst>
          <pc:docMk/>
          <pc:sldMk cId="35105352" sldId="258"/>
        </pc:sldMkLst>
        <pc:spChg chg="mod">
          <ac:chgData name="Binus - ASO School of Engineering" userId="ab86b3d9-23ec-4bd5-94c3-eac9a5e09965" providerId="ADAL" clId="{3FA9C5A3-6BF8-4A03-A1D2-43DB8EEE8526}" dt="2023-03-28T04:36:03.530" v="565" actId="20577"/>
          <ac:spMkLst>
            <pc:docMk/>
            <pc:sldMk cId="35105352" sldId="258"/>
            <ac:spMk id="2" creationId="{45E11AF4-9388-903C-3694-7CED9DC48812}"/>
          </ac:spMkLst>
        </pc:spChg>
        <pc:spChg chg="mod">
          <ac:chgData name="Binus - ASO School of Engineering" userId="ab86b3d9-23ec-4bd5-94c3-eac9a5e09965" providerId="ADAL" clId="{3FA9C5A3-6BF8-4A03-A1D2-43DB8EEE8526}" dt="2023-03-28T04:36:12.778" v="596" actId="20577"/>
          <ac:spMkLst>
            <pc:docMk/>
            <pc:sldMk cId="35105352" sldId="258"/>
            <ac:spMk id="3" creationId="{36DC6215-6F6E-3C26-DEE8-3B9C8B30E486}"/>
          </ac:spMkLst>
        </pc:spChg>
        <pc:spChg chg="mod">
          <ac:chgData name="Binus - ASO School of Engineering" userId="ab86b3d9-23ec-4bd5-94c3-eac9a5e09965" providerId="ADAL" clId="{3FA9C5A3-6BF8-4A03-A1D2-43DB8EEE8526}" dt="2023-03-28T09:27:22.339" v="4430" actId="207"/>
          <ac:spMkLst>
            <pc:docMk/>
            <pc:sldMk cId="35105352" sldId="258"/>
            <ac:spMk id="4" creationId="{FB2A1F06-ADC3-62BE-6F54-5F5DC2428DA1}"/>
          </ac:spMkLst>
        </pc:spChg>
        <pc:picChg chg="add mod">
          <ac:chgData name="Binus - ASO School of Engineering" userId="ab86b3d9-23ec-4bd5-94c3-eac9a5e09965" providerId="ADAL" clId="{3FA9C5A3-6BF8-4A03-A1D2-43DB8EEE8526}" dt="2023-03-28T08:58:53.093" v="3646" actId="108"/>
          <ac:picMkLst>
            <pc:docMk/>
            <pc:sldMk cId="35105352" sldId="258"/>
            <ac:picMk id="6" creationId="{54BE294E-B116-C8FC-EA48-335F98BC2650}"/>
          </ac:picMkLst>
        </pc:picChg>
      </pc:sldChg>
      <pc:sldChg chg="addSp delSp modSp mod modClrScheme chgLayout">
        <pc:chgData name="Binus - ASO School of Engineering" userId="ab86b3d9-23ec-4bd5-94c3-eac9a5e09965" providerId="ADAL" clId="{3FA9C5A3-6BF8-4A03-A1D2-43DB8EEE8526}" dt="2023-03-28T08:59:43.164" v="3648" actId="14100"/>
        <pc:sldMkLst>
          <pc:docMk/>
          <pc:sldMk cId="75336649" sldId="259"/>
        </pc:sldMkLst>
        <pc:spChg chg="add mod ord">
          <ac:chgData name="Binus - ASO School of Engineering" userId="ab86b3d9-23ec-4bd5-94c3-eac9a5e09965" providerId="ADAL" clId="{3FA9C5A3-6BF8-4A03-A1D2-43DB8EEE8526}" dt="2023-03-28T07:49:29.799" v="1896"/>
          <ac:spMkLst>
            <pc:docMk/>
            <pc:sldMk cId="75336649" sldId="259"/>
            <ac:spMk id="2" creationId="{0A23716A-373E-F719-D3B8-8A80FBEA0F72}"/>
          </ac:spMkLst>
        </pc:spChg>
        <pc:spChg chg="add mod ord">
          <ac:chgData name="Binus - ASO School of Engineering" userId="ab86b3d9-23ec-4bd5-94c3-eac9a5e09965" providerId="ADAL" clId="{3FA9C5A3-6BF8-4A03-A1D2-43DB8EEE8526}" dt="2023-03-28T07:49:42.541" v="1927" actId="20577"/>
          <ac:spMkLst>
            <pc:docMk/>
            <pc:sldMk cId="75336649" sldId="259"/>
            <ac:spMk id="3" creationId="{60851C39-304C-6F28-D3AB-17E5D99CE192}"/>
          </ac:spMkLst>
        </pc:spChg>
        <pc:spChg chg="add mod ord">
          <ac:chgData name="Binus - ASO School of Engineering" userId="ab86b3d9-23ec-4bd5-94c3-eac9a5e09965" providerId="ADAL" clId="{3FA9C5A3-6BF8-4A03-A1D2-43DB8EEE8526}" dt="2023-03-28T08:59:43.164" v="3648" actId="14100"/>
          <ac:spMkLst>
            <pc:docMk/>
            <pc:sldMk cId="75336649" sldId="259"/>
            <ac:spMk id="4" creationId="{8CC23F01-F3A9-6CF7-65EF-F233E360CE70}"/>
          </ac:spMkLst>
        </pc:spChg>
        <pc:spChg chg="del mod ord">
          <ac:chgData name="Binus - ASO School of Engineering" userId="ab86b3d9-23ec-4bd5-94c3-eac9a5e09965" providerId="ADAL" clId="{3FA9C5A3-6BF8-4A03-A1D2-43DB8EEE8526}" dt="2023-03-28T07:37:40.453" v="1894" actId="700"/>
          <ac:spMkLst>
            <pc:docMk/>
            <pc:sldMk cId="75336649" sldId="259"/>
            <ac:spMk id="5" creationId="{EE7A35A6-AADB-B565-764B-10D884EAFE43}"/>
          </ac:spMkLst>
        </pc:spChg>
        <pc:spChg chg="del mod ord">
          <ac:chgData name="Binus - ASO School of Engineering" userId="ab86b3d9-23ec-4bd5-94c3-eac9a5e09965" providerId="ADAL" clId="{3FA9C5A3-6BF8-4A03-A1D2-43DB8EEE8526}" dt="2023-03-28T07:37:40.453" v="1894" actId="700"/>
          <ac:spMkLst>
            <pc:docMk/>
            <pc:sldMk cId="75336649" sldId="259"/>
            <ac:spMk id="6" creationId="{DC625532-A9E7-C3FB-0BFE-5E687EAF440E}"/>
          </ac:spMkLst>
        </pc:spChg>
        <pc:spChg chg="del mod ord">
          <ac:chgData name="Binus - ASO School of Engineering" userId="ab86b3d9-23ec-4bd5-94c3-eac9a5e09965" providerId="ADAL" clId="{3FA9C5A3-6BF8-4A03-A1D2-43DB8EEE8526}" dt="2023-03-28T07:37:40.453" v="1894" actId="700"/>
          <ac:spMkLst>
            <pc:docMk/>
            <pc:sldMk cId="75336649" sldId="259"/>
            <ac:spMk id="7" creationId="{0613F554-20D5-4169-F04A-899B95E9A5DD}"/>
          </ac:spMkLst>
        </pc:spChg>
        <pc:spChg chg="del">
          <ac:chgData name="Binus - ASO School of Engineering" userId="ab86b3d9-23ec-4bd5-94c3-eac9a5e09965" providerId="ADAL" clId="{3FA9C5A3-6BF8-4A03-A1D2-43DB8EEE8526}" dt="2023-03-28T07:37:40.453" v="1894" actId="700"/>
          <ac:spMkLst>
            <pc:docMk/>
            <pc:sldMk cId="75336649" sldId="259"/>
            <ac:spMk id="8" creationId="{DAEA8A30-4B4B-9C1A-22AD-C03D258C3F80}"/>
          </ac:spMkLst>
        </pc:spChg>
        <pc:spChg chg="del">
          <ac:chgData name="Binus - ASO School of Engineering" userId="ab86b3d9-23ec-4bd5-94c3-eac9a5e09965" providerId="ADAL" clId="{3FA9C5A3-6BF8-4A03-A1D2-43DB8EEE8526}" dt="2023-03-28T07:37:40.453" v="1894" actId="700"/>
          <ac:spMkLst>
            <pc:docMk/>
            <pc:sldMk cId="75336649" sldId="259"/>
            <ac:spMk id="9" creationId="{6D008D4A-E242-63B3-A050-9F512BDF5007}"/>
          </ac:spMkLst>
        </pc:spChg>
      </pc:sldChg>
      <pc:sldChg chg="addSp delSp modSp mod ord">
        <pc:chgData name="Binus - ASO School of Engineering" userId="ab86b3d9-23ec-4bd5-94c3-eac9a5e09965" providerId="ADAL" clId="{3FA9C5A3-6BF8-4A03-A1D2-43DB8EEE8526}" dt="2023-03-28T05:02:14.083" v="1893" actId="20577"/>
        <pc:sldMkLst>
          <pc:docMk/>
          <pc:sldMk cId="4213116662" sldId="260"/>
        </pc:sldMkLst>
        <pc:spChg chg="mod">
          <ac:chgData name="Binus - ASO School of Engineering" userId="ab86b3d9-23ec-4bd5-94c3-eac9a5e09965" providerId="ADAL" clId="{3FA9C5A3-6BF8-4A03-A1D2-43DB8EEE8526}" dt="2023-03-28T04:59:04.532" v="1764"/>
          <ac:spMkLst>
            <pc:docMk/>
            <pc:sldMk cId="4213116662" sldId="260"/>
            <ac:spMk id="2" creationId="{48D1CB47-9537-BF46-6C65-C8B58EDA88BE}"/>
          </ac:spMkLst>
        </pc:spChg>
        <pc:spChg chg="mod">
          <ac:chgData name="Binus - ASO School of Engineering" userId="ab86b3d9-23ec-4bd5-94c3-eac9a5e09965" providerId="ADAL" clId="{3FA9C5A3-6BF8-4A03-A1D2-43DB8EEE8526}" dt="2023-03-28T04:59:09.617" v="1765"/>
          <ac:spMkLst>
            <pc:docMk/>
            <pc:sldMk cId="4213116662" sldId="260"/>
            <ac:spMk id="3" creationId="{92A8A745-6052-5E92-1A30-70BA72492B16}"/>
          </ac:spMkLst>
        </pc:spChg>
        <pc:spChg chg="del mod">
          <ac:chgData name="Binus - ASO School of Engineering" userId="ab86b3d9-23ec-4bd5-94c3-eac9a5e09965" providerId="ADAL" clId="{3FA9C5A3-6BF8-4A03-A1D2-43DB8EEE8526}" dt="2023-03-28T05:00:16.061" v="1768" actId="3680"/>
          <ac:spMkLst>
            <pc:docMk/>
            <pc:sldMk cId="4213116662" sldId="260"/>
            <ac:spMk id="4" creationId="{F4A391E3-542F-999F-D49F-256AAB321511}"/>
          </ac:spMkLst>
        </pc:spChg>
        <pc:graphicFrameChg chg="add mod ord modGraphic">
          <ac:chgData name="Binus - ASO School of Engineering" userId="ab86b3d9-23ec-4bd5-94c3-eac9a5e09965" providerId="ADAL" clId="{3FA9C5A3-6BF8-4A03-A1D2-43DB8EEE8526}" dt="2023-03-28T05:02:14.083" v="1893" actId="20577"/>
          <ac:graphicFrameMkLst>
            <pc:docMk/>
            <pc:sldMk cId="4213116662" sldId="260"/>
            <ac:graphicFrameMk id="5" creationId="{4BC46983-3438-6458-96F6-82FC8E822DCD}"/>
          </ac:graphicFrameMkLst>
        </pc:graphicFrameChg>
      </pc:sldChg>
      <pc:sldChg chg="modSp mod">
        <pc:chgData name="Binus - ASO School of Engineering" userId="ab86b3d9-23ec-4bd5-94c3-eac9a5e09965" providerId="ADAL" clId="{3FA9C5A3-6BF8-4A03-A1D2-43DB8EEE8526}" dt="2023-03-28T08:49:24.805" v="3069"/>
        <pc:sldMkLst>
          <pc:docMk/>
          <pc:sldMk cId="3392820799" sldId="261"/>
        </pc:sldMkLst>
        <pc:spChg chg="mod">
          <ac:chgData name="Binus - ASO School of Engineering" userId="ab86b3d9-23ec-4bd5-94c3-eac9a5e09965" providerId="ADAL" clId="{3FA9C5A3-6BF8-4A03-A1D2-43DB8EEE8526}" dt="2023-03-28T08:01:21.961" v="2469"/>
          <ac:spMkLst>
            <pc:docMk/>
            <pc:sldMk cId="3392820799" sldId="261"/>
            <ac:spMk id="2" creationId="{83B9550A-9023-7C23-1E69-64D86729A97B}"/>
          </ac:spMkLst>
        </pc:spChg>
        <pc:spChg chg="mod">
          <ac:chgData name="Binus - ASO School of Engineering" userId="ab86b3d9-23ec-4bd5-94c3-eac9a5e09965" providerId="ADAL" clId="{3FA9C5A3-6BF8-4A03-A1D2-43DB8EEE8526}" dt="2023-03-28T08:01:32.476" v="2499" actId="20577"/>
          <ac:spMkLst>
            <pc:docMk/>
            <pc:sldMk cId="3392820799" sldId="261"/>
            <ac:spMk id="3" creationId="{3499A270-B4A3-2B25-8C13-AC8C69D6BC05}"/>
          </ac:spMkLst>
        </pc:spChg>
        <pc:spChg chg="mod">
          <ac:chgData name="Binus - ASO School of Engineering" userId="ab86b3d9-23ec-4bd5-94c3-eac9a5e09965" providerId="ADAL" clId="{3FA9C5A3-6BF8-4A03-A1D2-43DB8EEE8526}" dt="2023-03-28T08:49:24.805" v="3069"/>
          <ac:spMkLst>
            <pc:docMk/>
            <pc:sldMk cId="3392820799" sldId="261"/>
            <ac:spMk id="4" creationId="{4FF042FF-80C3-5710-996E-CE11C2640BCF}"/>
          </ac:spMkLst>
        </pc:spChg>
      </pc:sldChg>
      <pc:sldChg chg="modSp mod ord">
        <pc:chgData name="Binus - ASO School of Engineering" userId="ab86b3d9-23ec-4bd5-94c3-eac9a5e09965" providerId="ADAL" clId="{3FA9C5A3-6BF8-4A03-A1D2-43DB8EEE8526}" dt="2023-03-28T09:33:38.489" v="4475"/>
        <pc:sldMkLst>
          <pc:docMk/>
          <pc:sldMk cId="3996612897" sldId="262"/>
        </pc:sldMkLst>
        <pc:spChg chg="mod">
          <ac:chgData name="Binus - ASO School of Engineering" userId="ab86b3d9-23ec-4bd5-94c3-eac9a5e09965" providerId="ADAL" clId="{3FA9C5A3-6BF8-4A03-A1D2-43DB8EEE8526}" dt="2023-03-28T04:46:27.870" v="1157" actId="27636"/>
          <ac:spMkLst>
            <pc:docMk/>
            <pc:sldMk cId="3996612897" sldId="262"/>
            <ac:spMk id="2" creationId="{2D6E2878-E198-B1DC-8EC1-9789983CF80E}"/>
          </ac:spMkLst>
        </pc:spChg>
      </pc:sldChg>
      <pc:sldChg chg="addSp delSp modSp add mod">
        <pc:chgData name="Binus - ASO School of Engineering" userId="ab86b3d9-23ec-4bd5-94c3-eac9a5e09965" providerId="ADAL" clId="{3FA9C5A3-6BF8-4A03-A1D2-43DB8EEE8526}" dt="2023-03-28T08:58:49.905" v="3645" actId="108"/>
        <pc:sldMkLst>
          <pc:docMk/>
          <pc:sldMk cId="687933657" sldId="263"/>
        </pc:sldMkLst>
        <pc:spChg chg="mod">
          <ac:chgData name="Binus - ASO School of Engineering" userId="ab86b3d9-23ec-4bd5-94c3-eac9a5e09965" providerId="ADAL" clId="{3FA9C5A3-6BF8-4A03-A1D2-43DB8EEE8526}" dt="2023-03-28T04:52:24.060" v="1466" actId="20577"/>
          <ac:spMkLst>
            <pc:docMk/>
            <pc:sldMk cId="687933657" sldId="263"/>
            <ac:spMk id="4" creationId="{FB2A1F06-ADC3-62BE-6F54-5F5DC2428DA1}"/>
          </ac:spMkLst>
        </pc:spChg>
        <pc:picChg chg="del">
          <ac:chgData name="Binus - ASO School of Engineering" userId="ab86b3d9-23ec-4bd5-94c3-eac9a5e09965" providerId="ADAL" clId="{3FA9C5A3-6BF8-4A03-A1D2-43DB8EEE8526}" dt="2023-03-28T04:40:12.584" v="819" actId="478"/>
          <ac:picMkLst>
            <pc:docMk/>
            <pc:sldMk cId="687933657" sldId="263"/>
            <ac:picMk id="6" creationId="{54BE294E-B116-C8FC-EA48-335F98BC2650}"/>
          </ac:picMkLst>
        </pc:picChg>
        <pc:picChg chg="add mod">
          <ac:chgData name="Binus - ASO School of Engineering" userId="ab86b3d9-23ec-4bd5-94c3-eac9a5e09965" providerId="ADAL" clId="{3FA9C5A3-6BF8-4A03-A1D2-43DB8EEE8526}" dt="2023-03-28T08:58:49.905" v="3645" actId="108"/>
          <ac:picMkLst>
            <pc:docMk/>
            <pc:sldMk cId="687933657" sldId="263"/>
            <ac:picMk id="7" creationId="{0FF65D28-6FFB-966A-863F-5D7F027F1B90}"/>
          </ac:picMkLst>
        </pc:picChg>
      </pc:sldChg>
      <pc:sldChg chg="addSp delSp modSp add mod ord">
        <pc:chgData name="Binus - ASO School of Engineering" userId="ab86b3d9-23ec-4bd5-94c3-eac9a5e09965" providerId="ADAL" clId="{3FA9C5A3-6BF8-4A03-A1D2-43DB8EEE8526}" dt="2023-03-28T10:44:00.994" v="5446" actId="20577"/>
        <pc:sldMkLst>
          <pc:docMk/>
          <pc:sldMk cId="3211537311" sldId="264"/>
        </pc:sldMkLst>
        <pc:spChg chg="mod">
          <ac:chgData name="Binus - ASO School of Engineering" userId="ab86b3d9-23ec-4bd5-94c3-eac9a5e09965" providerId="ADAL" clId="{3FA9C5A3-6BF8-4A03-A1D2-43DB8EEE8526}" dt="2023-03-28T04:53:09.689" v="1530" actId="20577"/>
          <ac:spMkLst>
            <pc:docMk/>
            <pc:sldMk cId="3211537311" sldId="264"/>
            <ac:spMk id="3" creationId="{36DC6215-6F6E-3C26-DEE8-3B9C8B30E486}"/>
          </ac:spMkLst>
        </pc:spChg>
        <pc:spChg chg="mod">
          <ac:chgData name="Binus - ASO School of Engineering" userId="ab86b3d9-23ec-4bd5-94c3-eac9a5e09965" providerId="ADAL" clId="{3FA9C5A3-6BF8-4A03-A1D2-43DB8EEE8526}" dt="2023-03-28T10:44:00.994" v="5446" actId="20577"/>
          <ac:spMkLst>
            <pc:docMk/>
            <pc:sldMk cId="3211537311" sldId="264"/>
            <ac:spMk id="4" creationId="{FB2A1F06-ADC3-62BE-6F54-5F5DC2428DA1}"/>
          </ac:spMkLst>
        </pc:spChg>
        <pc:spChg chg="add mod">
          <ac:chgData name="Binus - ASO School of Engineering" userId="ab86b3d9-23ec-4bd5-94c3-eac9a5e09965" providerId="ADAL" clId="{3FA9C5A3-6BF8-4A03-A1D2-43DB8EEE8526}" dt="2023-03-28T09:09:12.091" v="3823" actId="1076"/>
          <ac:spMkLst>
            <pc:docMk/>
            <pc:sldMk cId="3211537311" sldId="264"/>
            <ac:spMk id="11" creationId="{83009F72-C86C-E2E1-D39F-1B61E88D87BA}"/>
          </ac:spMkLst>
        </pc:spChg>
        <pc:picChg chg="add mod">
          <ac:chgData name="Binus - ASO School of Engineering" userId="ab86b3d9-23ec-4bd5-94c3-eac9a5e09965" providerId="ADAL" clId="{3FA9C5A3-6BF8-4A03-A1D2-43DB8EEE8526}" dt="2023-03-28T08:58:46.524" v="3644" actId="108"/>
          <ac:picMkLst>
            <pc:docMk/>
            <pc:sldMk cId="3211537311" sldId="264"/>
            <ac:picMk id="5" creationId="{8214BCBF-B536-9C25-7801-A5A30DB1C811}"/>
          </ac:picMkLst>
        </pc:picChg>
        <pc:picChg chg="del">
          <ac:chgData name="Binus - ASO School of Engineering" userId="ab86b3d9-23ec-4bd5-94c3-eac9a5e09965" providerId="ADAL" clId="{3FA9C5A3-6BF8-4A03-A1D2-43DB8EEE8526}" dt="2023-03-28T04:53:19.177" v="1531" actId="478"/>
          <ac:picMkLst>
            <pc:docMk/>
            <pc:sldMk cId="3211537311" sldId="264"/>
            <ac:picMk id="6" creationId="{54BE294E-B116-C8FC-EA48-335F98BC2650}"/>
          </ac:picMkLst>
        </pc:picChg>
        <pc:picChg chg="add del">
          <ac:chgData name="Binus - ASO School of Engineering" userId="ab86b3d9-23ec-4bd5-94c3-eac9a5e09965" providerId="ADAL" clId="{3FA9C5A3-6BF8-4A03-A1D2-43DB8EEE8526}" dt="2023-03-28T04:55:25.347" v="1652" actId="478"/>
          <ac:picMkLst>
            <pc:docMk/>
            <pc:sldMk cId="3211537311" sldId="264"/>
            <ac:picMk id="8" creationId="{64B5E633-6273-13DA-6E7D-571BAF110E77}"/>
          </ac:picMkLst>
        </pc:picChg>
        <pc:picChg chg="add del mod">
          <ac:chgData name="Binus - ASO School of Engineering" userId="ab86b3d9-23ec-4bd5-94c3-eac9a5e09965" providerId="ADAL" clId="{3FA9C5A3-6BF8-4A03-A1D2-43DB8EEE8526}" dt="2023-03-28T09:07:44.529" v="3806" actId="478"/>
          <ac:picMkLst>
            <pc:docMk/>
            <pc:sldMk cId="3211537311" sldId="264"/>
            <ac:picMk id="10" creationId="{28A568CE-24B0-9745-FE04-8A0E046D0DD1}"/>
          </ac:picMkLst>
        </pc:picChg>
      </pc:sldChg>
      <pc:sldChg chg="addSp modSp add mod">
        <pc:chgData name="Binus - ASO School of Engineering" userId="ab86b3d9-23ec-4bd5-94c3-eac9a5e09965" providerId="ADAL" clId="{3FA9C5A3-6BF8-4A03-A1D2-43DB8EEE8526}" dt="2023-03-28T08:58:32.159" v="3643" actId="1582"/>
        <pc:sldMkLst>
          <pc:docMk/>
          <pc:sldMk cId="1226911519" sldId="265"/>
        </pc:sldMkLst>
        <pc:spChg chg="mod">
          <ac:chgData name="Binus - ASO School of Engineering" userId="ab86b3d9-23ec-4bd5-94c3-eac9a5e09965" providerId="ADAL" clId="{3FA9C5A3-6BF8-4A03-A1D2-43DB8EEE8526}" dt="2023-03-28T08:49:53.807" v="3082" actId="27636"/>
          <ac:spMkLst>
            <pc:docMk/>
            <pc:sldMk cId="1226911519" sldId="265"/>
            <ac:spMk id="3" creationId="{3499A270-B4A3-2B25-8C13-AC8C69D6BC05}"/>
          </ac:spMkLst>
        </pc:spChg>
        <pc:spChg chg="mod">
          <ac:chgData name="Binus - ASO School of Engineering" userId="ab86b3d9-23ec-4bd5-94c3-eac9a5e09965" providerId="ADAL" clId="{3FA9C5A3-6BF8-4A03-A1D2-43DB8EEE8526}" dt="2023-03-28T08:57:05.276" v="3639" actId="14100"/>
          <ac:spMkLst>
            <pc:docMk/>
            <pc:sldMk cId="1226911519" sldId="265"/>
            <ac:spMk id="4" creationId="{4FF042FF-80C3-5710-996E-CE11C2640BCF}"/>
          </ac:spMkLst>
        </pc:spChg>
        <pc:picChg chg="add mod">
          <ac:chgData name="Binus - ASO School of Engineering" userId="ab86b3d9-23ec-4bd5-94c3-eac9a5e09965" providerId="ADAL" clId="{3FA9C5A3-6BF8-4A03-A1D2-43DB8EEE8526}" dt="2023-03-28T08:58:32.159" v="3643" actId="1582"/>
          <ac:picMkLst>
            <pc:docMk/>
            <pc:sldMk cId="1226911519" sldId="265"/>
            <ac:picMk id="6" creationId="{0945966F-B3E8-8282-426F-26D73790488D}"/>
          </ac:picMkLst>
        </pc:picChg>
      </pc:sldChg>
      <pc:sldChg chg="addSp delSp modSp add mod">
        <pc:chgData name="Binus - ASO School of Engineering" userId="ab86b3d9-23ec-4bd5-94c3-eac9a5e09965" providerId="ADAL" clId="{3FA9C5A3-6BF8-4A03-A1D2-43DB8EEE8526}" dt="2023-03-28T09:34:57.727" v="4487" actId="114"/>
        <pc:sldMkLst>
          <pc:docMk/>
          <pc:sldMk cId="1625446755" sldId="266"/>
        </pc:sldMkLst>
        <pc:spChg chg="mod">
          <ac:chgData name="Binus - ASO School of Engineering" userId="ab86b3d9-23ec-4bd5-94c3-eac9a5e09965" providerId="ADAL" clId="{3FA9C5A3-6BF8-4A03-A1D2-43DB8EEE8526}" dt="2023-03-28T09:34:57.727" v="4487" actId="114"/>
          <ac:spMkLst>
            <pc:docMk/>
            <pc:sldMk cId="1625446755" sldId="266"/>
            <ac:spMk id="4" creationId="{4FF042FF-80C3-5710-996E-CE11C2640BCF}"/>
          </ac:spMkLst>
        </pc:spChg>
        <pc:picChg chg="del">
          <ac:chgData name="Binus - ASO School of Engineering" userId="ab86b3d9-23ec-4bd5-94c3-eac9a5e09965" providerId="ADAL" clId="{3FA9C5A3-6BF8-4A03-A1D2-43DB8EEE8526}" dt="2023-03-28T08:58:02.053" v="3641" actId="478"/>
          <ac:picMkLst>
            <pc:docMk/>
            <pc:sldMk cId="1625446755" sldId="266"/>
            <ac:picMk id="6" creationId="{0945966F-B3E8-8282-426F-26D73790488D}"/>
          </ac:picMkLst>
        </pc:picChg>
        <pc:picChg chg="add mod">
          <ac:chgData name="Binus - ASO School of Engineering" userId="ab86b3d9-23ec-4bd5-94c3-eac9a5e09965" providerId="ADAL" clId="{3FA9C5A3-6BF8-4A03-A1D2-43DB8EEE8526}" dt="2023-03-28T09:25:37.098" v="4424" actId="108"/>
          <ac:picMkLst>
            <pc:docMk/>
            <pc:sldMk cId="1625446755" sldId="266"/>
            <ac:picMk id="7" creationId="{B24AB73A-D04E-4240-F37B-D03F140479E8}"/>
          </ac:picMkLst>
        </pc:picChg>
        <pc:picChg chg="add mod">
          <ac:chgData name="Binus - ASO School of Engineering" userId="ab86b3d9-23ec-4bd5-94c3-eac9a5e09965" providerId="ADAL" clId="{3FA9C5A3-6BF8-4A03-A1D2-43DB8EEE8526}" dt="2023-03-28T09:25:39.174" v="4425" actId="108"/>
          <ac:picMkLst>
            <pc:docMk/>
            <pc:sldMk cId="1625446755" sldId="266"/>
            <ac:picMk id="9" creationId="{64FA905A-C46D-8E8E-811E-044A519B84FE}"/>
          </ac:picMkLst>
        </pc:picChg>
      </pc:sldChg>
      <pc:sldChg chg="addSp delSp modSp new mod modClrScheme chgLayout">
        <pc:chgData name="Binus - ASO School of Engineering" userId="ab86b3d9-23ec-4bd5-94c3-eac9a5e09965" providerId="ADAL" clId="{3FA9C5A3-6BF8-4A03-A1D2-43DB8EEE8526}" dt="2023-03-28T09:32:05.379" v="4451" actId="20577"/>
        <pc:sldMkLst>
          <pc:docMk/>
          <pc:sldMk cId="2901341556" sldId="267"/>
        </pc:sldMkLst>
        <pc:spChg chg="del mod ord">
          <ac:chgData name="Binus - ASO School of Engineering" userId="ab86b3d9-23ec-4bd5-94c3-eac9a5e09965" providerId="ADAL" clId="{3FA9C5A3-6BF8-4A03-A1D2-43DB8EEE8526}" dt="2023-03-28T09:29:19.259" v="4432" actId="700"/>
          <ac:spMkLst>
            <pc:docMk/>
            <pc:sldMk cId="2901341556" sldId="267"/>
            <ac:spMk id="2" creationId="{19B2F54E-0D1F-D400-8D8B-8205C4A7F137}"/>
          </ac:spMkLst>
        </pc:spChg>
        <pc:spChg chg="del">
          <ac:chgData name="Binus - ASO School of Engineering" userId="ab86b3d9-23ec-4bd5-94c3-eac9a5e09965" providerId="ADAL" clId="{3FA9C5A3-6BF8-4A03-A1D2-43DB8EEE8526}" dt="2023-03-28T09:29:19.259" v="4432" actId="700"/>
          <ac:spMkLst>
            <pc:docMk/>
            <pc:sldMk cId="2901341556" sldId="267"/>
            <ac:spMk id="3" creationId="{F375FA15-B517-4818-38F9-9FDFE1EFB801}"/>
          </ac:spMkLst>
        </pc:spChg>
        <pc:spChg chg="del">
          <ac:chgData name="Binus - ASO School of Engineering" userId="ab86b3d9-23ec-4bd5-94c3-eac9a5e09965" providerId="ADAL" clId="{3FA9C5A3-6BF8-4A03-A1D2-43DB8EEE8526}" dt="2023-03-28T09:29:19.259" v="4432" actId="700"/>
          <ac:spMkLst>
            <pc:docMk/>
            <pc:sldMk cId="2901341556" sldId="267"/>
            <ac:spMk id="4" creationId="{5E58BF7A-F4E3-D468-9EC6-5F9837104A65}"/>
          </ac:spMkLst>
        </pc:spChg>
        <pc:spChg chg="add del mod ord">
          <ac:chgData name="Binus - ASO School of Engineering" userId="ab86b3d9-23ec-4bd5-94c3-eac9a5e09965" providerId="ADAL" clId="{3FA9C5A3-6BF8-4A03-A1D2-43DB8EEE8526}" dt="2023-03-28T09:29:25.443" v="4433" actId="700"/>
          <ac:spMkLst>
            <pc:docMk/>
            <pc:sldMk cId="2901341556" sldId="267"/>
            <ac:spMk id="5" creationId="{B753AE6E-84E8-80E4-9356-278845D09449}"/>
          </ac:spMkLst>
        </pc:spChg>
        <pc:spChg chg="add del mod ord">
          <ac:chgData name="Binus - ASO School of Engineering" userId="ab86b3d9-23ec-4bd5-94c3-eac9a5e09965" providerId="ADAL" clId="{3FA9C5A3-6BF8-4A03-A1D2-43DB8EEE8526}" dt="2023-03-28T09:29:31.497" v="4434" actId="700"/>
          <ac:spMkLst>
            <pc:docMk/>
            <pc:sldMk cId="2901341556" sldId="267"/>
            <ac:spMk id="6" creationId="{8D58F51C-FD18-DCC1-C7B7-E6F7D67C6F1C}"/>
          </ac:spMkLst>
        </pc:spChg>
        <pc:spChg chg="add del mod ord">
          <ac:chgData name="Binus - ASO School of Engineering" userId="ab86b3d9-23ec-4bd5-94c3-eac9a5e09965" providerId="ADAL" clId="{3FA9C5A3-6BF8-4A03-A1D2-43DB8EEE8526}" dt="2023-03-28T09:29:41.607" v="4436" actId="700"/>
          <ac:spMkLst>
            <pc:docMk/>
            <pc:sldMk cId="2901341556" sldId="267"/>
            <ac:spMk id="7" creationId="{8D985264-3908-CE5D-F91A-9ACFB745BB6D}"/>
          </ac:spMkLst>
        </pc:spChg>
        <pc:spChg chg="add del mod ord">
          <ac:chgData name="Binus - ASO School of Engineering" userId="ab86b3d9-23ec-4bd5-94c3-eac9a5e09965" providerId="ADAL" clId="{3FA9C5A3-6BF8-4A03-A1D2-43DB8EEE8526}" dt="2023-03-28T09:29:41.607" v="4436" actId="700"/>
          <ac:spMkLst>
            <pc:docMk/>
            <pc:sldMk cId="2901341556" sldId="267"/>
            <ac:spMk id="8" creationId="{FB939194-73CE-E741-6C2C-D08AC196463F}"/>
          </ac:spMkLst>
        </pc:spChg>
        <pc:spChg chg="add del mod ord">
          <ac:chgData name="Binus - ASO School of Engineering" userId="ab86b3d9-23ec-4bd5-94c3-eac9a5e09965" providerId="ADAL" clId="{3FA9C5A3-6BF8-4A03-A1D2-43DB8EEE8526}" dt="2023-03-28T09:29:41.607" v="4436" actId="700"/>
          <ac:spMkLst>
            <pc:docMk/>
            <pc:sldMk cId="2901341556" sldId="267"/>
            <ac:spMk id="9" creationId="{44955BE3-56BF-F348-D5F4-48D6DA2627EC}"/>
          </ac:spMkLst>
        </pc:spChg>
        <pc:spChg chg="add mod ord">
          <ac:chgData name="Binus - ASO School of Engineering" userId="ab86b3d9-23ec-4bd5-94c3-eac9a5e09965" providerId="ADAL" clId="{3FA9C5A3-6BF8-4A03-A1D2-43DB8EEE8526}" dt="2023-03-28T09:32:05.379" v="4451" actId="20577"/>
          <ac:spMkLst>
            <pc:docMk/>
            <pc:sldMk cId="2901341556" sldId="267"/>
            <ac:spMk id="10" creationId="{9B65B81D-ECF4-D0AA-56FB-C39F8C672DBF}"/>
          </ac:spMkLst>
        </pc:spChg>
      </pc:sldChg>
      <pc:sldChg chg="add">
        <pc:chgData name="Binus - ASO School of Engineering" userId="ab86b3d9-23ec-4bd5-94c3-eac9a5e09965" providerId="ADAL" clId="{3FA9C5A3-6BF8-4A03-A1D2-43DB8EEE8526}" dt="2023-03-28T09:33:33.460" v="4473"/>
        <pc:sldMkLst>
          <pc:docMk/>
          <pc:sldMk cId="2456165235" sldId="268"/>
        </pc:sldMkLst>
      </pc:sldChg>
      <pc:sldChg chg="modSp add del mod">
        <pc:chgData name="Binus - ASO School of Engineering" userId="ab86b3d9-23ec-4bd5-94c3-eac9a5e09965" providerId="ADAL" clId="{3FA9C5A3-6BF8-4A03-A1D2-43DB8EEE8526}" dt="2023-03-28T09:33:30.146" v="4472" actId="2696"/>
        <pc:sldMkLst>
          <pc:docMk/>
          <pc:sldMk cId="3589512032" sldId="268"/>
        </pc:sldMkLst>
        <pc:spChg chg="mod">
          <ac:chgData name="Binus - ASO School of Engineering" userId="ab86b3d9-23ec-4bd5-94c3-eac9a5e09965" providerId="ADAL" clId="{3FA9C5A3-6BF8-4A03-A1D2-43DB8EEE8526}" dt="2023-03-28T09:32:11.919" v="4454" actId="6549"/>
          <ac:spMkLst>
            <pc:docMk/>
            <pc:sldMk cId="3589512032" sldId="268"/>
            <ac:spMk id="10" creationId="{9B65B81D-ECF4-D0AA-56FB-C39F8C672DBF}"/>
          </ac:spMkLst>
        </pc:spChg>
      </pc:sldChg>
      <pc:sldChg chg="add">
        <pc:chgData name="Binus - ASO School of Engineering" userId="ab86b3d9-23ec-4bd5-94c3-eac9a5e09965" providerId="ADAL" clId="{3FA9C5A3-6BF8-4A03-A1D2-43DB8EEE8526}" dt="2023-03-28T09:33:33.460" v="4473"/>
        <pc:sldMkLst>
          <pc:docMk/>
          <pc:sldMk cId="3415848348" sldId="269"/>
        </pc:sldMkLst>
      </pc:sldChg>
      <pc:sldChg chg="modSp add del mod">
        <pc:chgData name="Binus - ASO School of Engineering" userId="ab86b3d9-23ec-4bd5-94c3-eac9a5e09965" providerId="ADAL" clId="{3FA9C5A3-6BF8-4A03-A1D2-43DB8EEE8526}" dt="2023-03-28T09:33:30.146" v="4472" actId="2696"/>
        <pc:sldMkLst>
          <pc:docMk/>
          <pc:sldMk cId="3738386335" sldId="269"/>
        </pc:sldMkLst>
        <pc:spChg chg="mod">
          <ac:chgData name="Binus - ASO School of Engineering" userId="ab86b3d9-23ec-4bd5-94c3-eac9a5e09965" providerId="ADAL" clId="{3FA9C5A3-6BF8-4A03-A1D2-43DB8EEE8526}" dt="2023-03-28T09:32:58.044" v="4461" actId="20577"/>
          <ac:spMkLst>
            <pc:docMk/>
            <pc:sldMk cId="3738386335" sldId="269"/>
            <ac:spMk id="10" creationId="{9B65B81D-ECF4-D0AA-56FB-C39F8C672DBF}"/>
          </ac:spMkLst>
        </pc:spChg>
      </pc:sldChg>
      <pc:sldChg chg="modSp add del mod">
        <pc:chgData name="Binus - ASO School of Engineering" userId="ab86b3d9-23ec-4bd5-94c3-eac9a5e09965" providerId="ADAL" clId="{3FA9C5A3-6BF8-4A03-A1D2-43DB8EEE8526}" dt="2023-03-28T09:33:30.146" v="4472" actId="2696"/>
        <pc:sldMkLst>
          <pc:docMk/>
          <pc:sldMk cId="1144497887" sldId="270"/>
        </pc:sldMkLst>
        <pc:spChg chg="mod">
          <ac:chgData name="Binus - ASO School of Engineering" userId="ab86b3d9-23ec-4bd5-94c3-eac9a5e09965" providerId="ADAL" clId="{3FA9C5A3-6BF8-4A03-A1D2-43DB8EEE8526}" dt="2023-03-28T09:33:01.785" v="4464" actId="20577"/>
          <ac:spMkLst>
            <pc:docMk/>
            <pc:sldMk cId="1144497887" sldId="270"/>
            <ac:spMk id="10" creationId="{9B65B81D-ECF4-D0AA-56FB-C39F8C672DBF}"/>
          </ac:spMkLst>
        </pc:spChg>
      </pc:sldChg>
      <pc:sldChg chg="add">
        <pc:chgData name="Binus - ASO School of Engineering" userId="ab86b3d9-23ec-4bd5-94c3-eac9a5e09965" providerId="ADAL" clId="{3FA9C5A3-6BF8-4A03-A1D2-43DB8EEE8526}" dt="2023-03-28T09:33:33.460" v="4473"/>
        <pc:sldMkLst>
          <pc:docMk/>
          <pc:sldMk cId="3782169901" sldId="270"/>
        </pc:sldMkLst>
      </pc:sldChg>
      <pc:sldChg chg="add">
        <pc:chgData name="Binus - ASO School of Engineering" userId="ab86b3d9-23ec-4bd5-94c3-eac9a5e09965" providerId="ADAL" clId="{3FA9C5A3-6BF8-4A03-A1D2-43DB8EEE8526}" dt="2023-03-28T09:33:33.460" v="4473"/>
        <pc:sldMkLst>
          <pc:docMk/>
          <pc:sldMk cId="2017114297" sldId="271"/>
        </pc:sldMkLst>
      </pc:sldChg>
      <pc:sldChg chg="modSp add del mod">
        <pc:chgData name="Binus - ASO School of Engineering" userId="ab86b3d9-23ec-4bd5-94c3-eac9a5e09965" providerId="ADAL" clId="{3FA9C5A3-6BF8-4A03-A1D2-43DB8EEE8526}" dt="2023-03-28T09:33:30.146" v="4472" actId="2696"/>
        <pc:sldMkLst>
          <pc:docMk/>
          <pc:sldMk cId="2874741570" sldId="271"/>
        </pc:sldMkLst>
        <pc:spChg chg="mod">
          <ac:chgData name="Binus - ASO School of Engineering" userId="ab86b3d9-23ec-4bd5-94c3-eac9a5e09965" providerId="ADAL" clId="{3FA9C5A3-6BF8-4A03-A1D2-43DB8EEE8526}" dt="2023-03-28T09:33:09.841" v="4467" actId="20577"/>
          <ac:spMkLst>
            <pc:docMk/>
            <pc:sldMk cId="2874741570" sldId="271"/>
            <ac:spMk id="10" creationId="{9B65B81D-ECF4-D0AA-56FB-C39F8C672DBF}"/>
          </ac:spMkLst>
        </pc:spChg>
      </pc:sldChg>
      <pc:sldChg chg="add">
        <pc:chgData name="Binus - ASO School of Engineering" userId="ab86b3d9-23ec-4bd5-94c3-eac9a5e09965" providerId="ADAL" clId="{3FA9C5A3-6BF8-4A03-A1D2-43DB8EEE8526}" dt="2023-03-28T09:33:33.460" v="4473"/>
        <pc:sldMkLst>
          <pc:docMk/>
          <pc:sldMk cId="915049524" sldId="272"/>
        </pc:sldMkLst>
      </pc:sldChg>
      <pc:sldChg chg="modSp add del mod">
        <pc:chgData name="Binus - ASO School of Engineering" userId="ab86b3d9-23ec-4bd5-94c3-eac9a5e09965" providerId="ADAL" clId="{3FA9C5A3-6BF8-4A03-A1D2-43DB8EEE8526}" dt="2023-03-28T09:33:30.146" v="4472" actId="2696"/>
        <pc:sldMkLst>
          <pc:docMk/>
          <pc:sldMk cId="1715749527" sldId="272"/>
        </pc:sldMkLst>
        <pc:spChg chg="mod">
          <ac:chgData name="Binus - ASO School of Engineering" userId="ab86b3d9-23ec-4bd5-94c3-eac9a5e09965" providerId="ADAL" clId="{3FA9C5A3-6BF8-4A03-A1D2-43DB8EEE8526}" dt="2023-03-28T09:33:22.565" v="4471" actId="20577"/>
          <ac:spMkLst>
            <pc:docMk/>
            <pc:sldMk cId="1715749527" sldId="272"/>
            <ac:spMk id="10" creationId="{9B65B81D-ECF4-D0AA-56FB-C39F8C672DBF}"/>
          </ac:spMkLst>
        </pc:spChg>
      </pc:sldChg>
      <pc:sldChg chg="add ord">
        <pc:chgData name="Binus - ASO School of Engineering" userId="ab86b3d9-23ec-4bd5-94c3-eac9a5e09965" providerId="ADAL" clId="{3FA9C5A3-6BF8-4A03-A1D2-43DB8EEE8526}" dt="2023-03-28T09:33:42.267" v="4478"/>
        <pc:sldMkLst>
          <pc:docMk/>
          <pc:sldMk cId="3972312126" sldId="273"/>
        </pc:sldMkLst>
      </pc:sldChg>
      <pc:sldChg chg="add ord">
        <pc:chgData name="Binus - ASO School of Engineering" userId="ab86b3d9-23ec-4bd5-94c3-eac9a5e09965" providerId="ADAL" clId="{3FA9C5A3-6BF8-4A03-A1D2-43DB8EEE8526}" dt="2023-03-28T09:33:49.749" v="4484"/>
        <pc:sldMkLst>
          <pc:docMk/>
          <pc:sldMk cId="165868964" sldId="274"/>
        </pc:sldMkLst>
      </pc:sldChg>
      <pc:sldChg chg="add">
        <pc:chgData name="Binus - ASO School of Engineering" userId="ab86b3d9-23ec-4bd5-94c3-eac9a5e09965" providerId="ADAL" clId="{3FA9C5A3-6BF8-4A03-A1D2-43DB8EEE8526}" dt="2023-03-28T09:33:47.048" v="4482"/>
        <pc:sldMkLst>
          <pc:docMk/>
          <pc:sldMk cId="2564590440" sldId="275"/>
        </pc:sldMkLst>
      </pc:sldChg>
      <pc:sldChg chg="addSp delSp modSp add mod">
        <pc:chgData name="Binus - ASO School of Engineering" userId="ab86b3d9-23ec-4bd5-94c3-eac9a5e09965" providerId="ADAL" clId="{3FA9C5A3-6BF8-4A03-A1D2-43DB8EEE8526}" dt="2023-03-28T10:48:29.525" v="5491" actId="20577"/>
        <pc:sldMkLst>
          <pc:docMk/>
          <pc:sldMk cId="2491256440" sldId="276"/>
        </pc:sldMkLst>
        <pc:spChg chg="mod">
          <ac:chgData name="Binus - ASO School of Engineering" userId="ab86b3d9-23ec-4bd5-94c3-eac9a5e09965" providerId="ADAL" clId="{3FA9C5A3-6BF8-4A03-A1D2-43DB8EEE8526}" dt="2023-03-28T10:48:29.525" v="5491" actId="20577"/>
          <ac:spMkLst>
            <pc:docMk/>
            <pc:sldMk cId="2491256440" sldId="276"/>
            <ac:spMk id="3" creationId="{3499A270-B4A3-2B25-8C13-AC8C69D6BC05}"/>
          </ac:spMkLst>
        </pc:spChg>
        <pc:spChg chg="mod">
          <ac:chgData name="Binus - ASO School of Engineering" userId="ab86b3d9-23ec-4bd5-94c3-eac9a5e09965" providerId="ADAL" clId="{3FA9C5A3-6BF8-4A03-A1D2-43DB8EEE8526}" dt="2023-03-28T10:29:06.379" v="4820" actId="20577"/>
          <ac:spMkLst>
            <pc:docMk/>
            <pc:sldMk cId="2491256440" sldId="276"/>
            <ac:spMk id="4" creationId="{4FF042FF-80C3-5710-996E-CE11C2640BCF}"/>
          </ac:spMkLst>
        </pc:spChg>
        <pc:picChg chg="add mod">
          <ac:chgData name="Binus - ASO School of Engineering" userId="ab86b3d9-23ec-4bd5-94c3-eac9a5e09965" providerId="ADAL" clId="{3FA9C5A3-6BF8-4A03-A1D2-43DB8EEE8526}" dt="2023-03-28T10:22:28.864" v="4629" actId="108"/>
          <ac:picMkLst>
            <pc:docMk/>
            <pc:sldMk cId="2491256440" sldId="276"/>
            <ac:picMk id="6" creationId="{680FDA58-0C97-7A5D-3D1E-6160C426E27C}"/>
          </ac:picMkLst>
        </pc:picChg>
        <pc:picChg chg="del">
          <ac:chgData name="Binus - ASO School of Engineering" userId="ab86b3d9-23ec-4bd5-94c3-eac9a5e09965" providerId="ADAL" clId="{3FA9C5A3-6BF8-4A03-A1D2-43DB8EEE8526}" dt="2023-03-28T10:22:00.227" v="4619" actId="478"/>
          <ac:picMkLst>
            <pc:docMk/>
            <pc:sldMk cId="2491256440" sldId="276"/>
            <ac:picMk id="7" creationId="{B24AB73A-D04E-4240-F37B-D03F140479E8}"/>
          </ac:picMkLst>
        </pc:picChg>
        <pc:picChg chg="del">
          <ac:chgData name="Binus - ASO School of Engineering" userId="ab86b3d9-23ec-4bd5-94c3-eac9a5e09965" providerId="ADAL" clId="{3FA9C5A3-6BF8-4A03-A1D2-43DB8EEE8526}" dt="2023-03-28T10:22:17.427" v="4624" actId="478"/>
          <ac:picMkLst>
            <pc:docMk/>
            <pc:sldMk cId="2491256440" sldId="276"/>
            <ac:picMk id="9" creationId="{64FA905A-C46D-8E8E-811E-044A519B84FE}"/>
          </ac:picMkLst>
        </pc:picChg>
        <pc:picChg chg="add del mod">
          <ac:chgData name="Binus - ASO School of Engineering" userId="ab86b3d9-23ec-4bd5-94c3-eac9a5e09965" providerId="ADAL" clId="{3FA9C5A3-6BF8-4A03-A1D2-43DB8EEE8526}" dt="2023-03-28T10:32:49.197" v="4821" actId="478"/>
          <ac:picMkLst>
            <pc:docMk/>
            <pc:sldMk cId="2491256440" sldId="276"/>
            <ac:picMk id="10" creationId="{86F71D1C-A639-3F75-47F4-9B316200CF54}"/>
          </ac:picMkLst>
        </pc:picChg>
        <pc:picChg chg="add mod">
          <ac:chgData name="Binus - ASO School of Engineering" userId="ab86b3d9-23ec-4bd5-94c3-eac9a5e09965" providerId="ADAL" clId="{3FA9C5A3-6BF8-4A03-A1D2-43DB8EEE8526}" dt="2023-03-28T10:33:00.833" v="4826" actId="108"/>
          <ac:picMkLst>
            <pc:docMk/>
            <pc:sldMk cId="2491256440" sldId="276"/>
            <ac:picMk id="12" creationId="{7B80A34A-F1BB-20CE-2113-40958F922FE9}"/>
          </ac:picMkLst>
        </pc:picChg>
      </pc:sldChg>
      <pc:sldChg chg="addSp delSp modSp add mod">
        <pc:chgData name="Binus - ASO School of Engineering" userId="ab86b3d9-23ec-4bd5-94c3-eac9a5e09965" providerId="ADAL" clId="{3FA9C5A3-6BF8-4A03-A1D2-43DB8EEE8526}" dt="2023-03-28T10:47:59.227" v="5490" actId="1076"/>
        <pc:sldMkLst>
          <pc:docMk/>
          <pc:sldMk cId="3599169180" sldId="277"/>
        </pc:sldMkLst>
        <pc:spChg chg="mod">
          <ac:chgData name="Binus - ASO School of Engineering" userId="ab86b3d9-23ec-4bd5-94c3-eac9a5e09965" providerId="ADAL" clId="{3FA9C5A3-6BF8-4A03-A1D2-43DB8EEE8526}" dt="2023-03-28T10:33:42.851" v="4862" actId="20577"/>
          <ac:spMkLst>
            <pc:docMk/>
            <pc:sldMk cId="3599169180" sldId="277"/>
            <ac:spMk id="3" creationId="{3499A270-B4A3-2B25-8C13-AC8C69D6BC05}"/>
          </ac:spMkLst>
        </pc:spChg>
        <pc:spChg chg="mod">
          <ac:chgData name="Binus - ASO School of Engineering" userId="ab86b3d9-23ec-4bd5-94c3-eac9a5e09965" providerId="ADAL" clId="{3FA9C5A3-6BF8-4A03-A1D2-43DB8EEE8526}" dt="2023-03-28T10:43:13.520" v="5445" actId="20577"/>
          <ac:spMkLst>
            <pc:docMk/>
            <pc:sldMk cId="3599169180" sldId="277"/>
            <ac:spMk id="4" creationId="{4FF042FF-80C3-5710-996E-CE11C2640BCF}"/>
          </ac:spMkLst>
        </pc:spChg>
        <pc:spChg chg="add mod">
          <ac:chgData name="Binus - ASO School of Engineering" userId="ab86b3d9-23ec-4bd5-94c3-eac9a5e09965" providerId="ADAL" clId="{3FA9C5A3-6BF8-4A03-A1D2-43DB8EEE8526}" dt="2023-03-28T10:45:47.588" v="5487" actId="1076"/>
          <ac:spMkLst>
            <pc:docMk/>
            <pc:sldMk cId="3599169180" sldId="277"/>
            <ac:spMk id="8" creationId="{46FBDA1C-82FD-E9F8-4B19-6BF9E405893A}"/>
          </ac:spMkLst>
        </pc:spChg>
        <pc:spChg chg="add mod">
          <ac:chgData name="Binus - ASO School of Engineering" userId="ab86b3d9-23ec-4bd5-94c3-eac9a5e09965" providerId="ADAL" clId="{3FA9C5A3-6BF8-4A03-A1D2-43DB8EEE8526}" dt="2023-03-28T10:47:59.227" v="5490" actId="1076"/>
          <ac:spMkLst>
            <pc:docMk/>
            <pc:sldMk cId="3599169180" sldId="277"/>
            <ac:spMk id="10" creationId="{49E7AA46-392B-6243-858D-8FD6A70A2790}"/>
          </ac:spMkLst>
        </pc:spChg>
        <pc:picChg chg="del">
          <ac:chgData name="Binus - ASO School of Engineering" userId="ab86b3d9-23ec-4bd5-94c3-eac9a5e09965" providerId="ADAL" clId="{3FA9C5A3-6BF8-4A03-A1D2-43DB8EEE8526}" dt="2023-03-28T10:41:02.091" v="5414" actId="478"/>
          <ac:picMkLst>
            <pc:docMk/>
            <pc:sldMk cId="3599169180" sldId="277"/>
            <ac:picMk id="6" creationId="{680FDA58-0C97-7A5D-3D1E-6160C426E27C}"/>
          </ac:picMkLst>
        </pc:picChg>
        <pc:picChg chg="add mod">
          <ac:chgData name="Binus - ASO School of Engineering" userId="ab86b3d9-23ec-4bd5-94c3-eac9a5e09965" providerId="ADAL" clId="{3FA9C5A3-6BF8-4A03-A1D2-43DB8EEE8526}" dt="2023-03-28T10:41:12.974" v="5420" actId="14100"/>
          <ac:picMkLst>
            <pc:docMk/>
            <pc:sldMk cId="3599169180" sldId="277"/>
            <ac:picMk id="7" creationId="{AF15E393-C317-FA17-A982-70886C26E2B2}"/>
          </ac:picMkLst>
        </pc:picChg>
        <pc:picChg chg="del">
          <ac:chgData name="Binus - ASO School of Engineering" userId="ab86b3d9-23ec-4bd5-94c3-eac9a5e09965" providerId="ADAL" clId="{3FA9C5A3-6BF8-4A03-A1D2-43DB8EEE8526}" dt="2023-03-28T10:41:02.684" v="5415" actId="478"/>
          <ac:picMkLst>
            <pc:docMk/>
            <pc:sldMk cId="3599169180" sldId="277"/>
            <ac:picMk id="12" creationId="{7B80A34A-F1BB-20CE-2113-40958F922FE9}"/>
          </ac:picMkLst>
        </pc:picChg>
      </pc:sldChg>
    </pc:docChg>
  </pc:docChgLst>
  <pc:docChgLst>
    <pc:chgData name="Binus - ASO School of Engineering" userId="ab86b3d9-23ec-4bd5-94c3-eac9a5e09965" providerId="ADAL" clId="{DE66C7BA-2E02-4A01-B854-27A649CE1340}"/>
    <pc:docChg chg="undo custSel addSld delSld modSld sldOrd">
      <pc:chgData name="Binus - ASO School of Engineering" userId="ab86b3d9-23ec-4bd5-94c3-eac9a5e09965" providerId="ADAL" clId="{DE66C7BA-2E02-4A01-B854-27A649CE1340}" dt="2023-04-22T05:58:10.561" v="1818" actId="20577"/>
      <pc:docMkLst>
        <pc:docMk/>
      </pc:docMkLst>
      <pc:sldChg chg="modSp mod">
        <pc:chgData name="Binus - ASO School of Engineering" userId="ab86b3d9-23ec-4bd5-94c3-eac9a5e09965" providerId="ADAL" clId="{DE66C7BA-2E02-4A01-B854-27A649CE1340}" dt="2023-04-21T11:23:36.318" v="56" actId="20577"/>
        <pc:sldMkLst>
          <pc:docMk/>
          <pc:sldMk cId="3807564589" sldId="256"/>
        </pc:sldMkLst>
        <pc:spChg chg="mod">
          <ac:chgData name="Binus - ASO School of Engineering" userId="ab86b3d9-23ec-4bd5-94c3-eac9a5e09965" providerId="ADAL" clId="{DE66C7BA-2E02-4A01-B854-27A649CE1340}" dt="2023-04-21T11:23:36.318" v="56" actId="20577"/>
          <ac:spMkLst>
            <pc:docMk/>
            <pc:sldMk cId="3807564589" sldId="256"/>
            <ac:spMk id="3" creationId="{05C0E2BF-BBBC-BF27-4255-C5149D193112}"/>
          </ac:spMkLst>
        </pc:spChg>
      </pc:sldChg>
      <pc:sldChg chg="modSp mod">
        <pc:chgData name="Binus - ASO School of Engineering" userId="ab86b3d9-23ec-4bd5-94c3-eac9a5e09965" providerId="ADAL" clId="{DE66C7BA-2E02-4A01-B854-27A649CE1340}" dt="2023-04-21T11:25:59.981" v="88" actId="14100"/>
        <pc:sldMkLst>
          <pc:docMk/>
          <pc:sldMk cId="725500600" sldId="257"/>
        </pc:sldMkLst>
        <pc:spChg chg="mod">
          <ac:chgData name="Binus - ASO School of Engineering" userId="ab86b3d9-23ec-4bd5-94c3-eac9a5e09965" providerId="ADAL" clId="{DE66C7BA-2E02-4A01-B854-27A649CE1340}" dt="2023-04-21T11:25:59.981" v="88" actId="14100"/>
          <ac:spMkLst>
            <pc:docMk/>
            <pc:sldMk cId="725500600" sldId="257"/>
            <ac:spMk id="4" creationId="{88B6D3A1-AFFF-6E03-94C8-5D3A7AB467FC}"/>
          </ac:spMkLst>
        </pc:spChg>
      </pc:sldChg>
      <pc:sldChg chg="del">
        <pc:chgData name="Binus - ASO School of Engineering" userId="ab86b3d9-23ec-4bd5-94c3-eac9a5e09965" providerId="ADAL" clId="{DE66C7BA-2E02-4A01-B854-27A649CE1340}" dt="2023-04-21T11:33:08.631" v="152" actId="47"/>
        <pc:sldMkLst>
          <pc:docMk/>
          <pc:sldMk cId="35105352" sldId="258"/>
        </pc:sldMkLst>
      </pc:sldChg>
      <pc:sldChg chg="del">
        <pc:chgData name="Binus - ASO School of Engineering" userId="ab86b3d9-23ec-4bd5-94c3-eac9a5e09965" providerId="ADAL" clId="{DE66C7BA-2E02-4A01-B854-27A649CE1340}" dt="2023-04-21T11:33:08.631" v="152" actId="47"/>
        <pc:sldMkLst>
          <pc:docMk/>
          <pc:sldMk cId="75336649" sldId="259"/>
        </pc:sldMkLst>
      </pc:sldChg>
      <pc:sldChg chg="del">
        <pc:chgData name="Binus - ASO School of Engineering" userId="ab86b3d9-23ec-4bd5-94c3-eac9a5e09965" providerId="ADAL" clId="{DE66C7BA-2E02-4A01-B854-27A649CE1340}" dt="2023-04-21T11:33:08.631" v="152" actId="47"/>
        <pc:sldMkLst>
          <pc:docMk/>
          <pc:sldMk cId="4213116662" sldId="260"/>
        </pc:sldMkLst>
      </pc:sldChg>
      <pc:sldChg chg="del">
        <pc:chgData name="Binus - ASO School of Engineering" userId="ab86b3d9-23ec-4bd5-94c3-eac9a5e09965" providerId="ADAL" clId="{DE66C7BA-2E02-4A01-B854-27A649CE1340}" dt="2023-04-21T11:33:08.631" v="152" actId="47"/>
        <pc:sldMkLst>
          <pc:docMk/>
          <pc:sldMk cId="3392820799" sldId="261"/>
        </pc:sldMkLst>
      </pc:sldChg>
      <pc:sldChg chg="modSp mod">
        <pc:chgData name="Binus - ASO School of Engineering" userId="ab86b3d9-23ec-4bd5-94c3-eac9a5e09965" providerId="ADAL" clId="{DE66C7BA-2E02-4A01-B854-27A649CE1340}" dt="2023-04-22T01:32:55.113" v="755" actId="14100"/>
        <pc:sldMkLst>
          <pc:docMk/>
          <pc:sldMk cId="3996612897" sldId="262"/>
        </pc:sldMkLst>
        <pc:spChg chg="mod">
          <ac:chgData name="Binus - ASO School of Engineering" userId="ab86b3d9-23ec-4bd5-94c3-eac9a5e09965" providerId="ADAL" clId="{DE66C7BA-2E02-4A01-B854-27A649CE1340}" dt="2023-04-21T12:06:16.524" v="481" actId="20577"/>
          <ac:spMkLst>
            <pc:docMk/>
            <pc:sldMk cId="3996612897" sldId="262"/>
            <ac:spMk id="2" creationId="{2D6E2878-E198-B1DC-8EC1-9789983CF80E}"/>
          </ac:spMkLst>
        </pc:spChg>
        <pc:spChg chg="mod">
          <ac:chgData name="Binus - ASO School of Engineering" userId="ab86b3d9-23ec-4bd5-94c3-eac9a5e09965" providerId="ADAL" clId="{DE66C7BA-2E02-4A01-B854-27A649CE1340}" dt="2023-04-21T12:06:31.532" v="515" actId="20577"/>
          <ac:spMkLst>
            <pc:docMk/>
            <pc:sldMk cId="3996612897" sldId="262"/>
            <ac:spMk id="3" creationId="{9B115D0B-4CDB-E721-27C5-B705A3990F52}"/>
          </ac:spMkLst>
        </pc:spChg>
        <pc:spChg chg="mod">
          <ac:chgData name="Binus - ASO School of Engineering" userId="ab86b3d9-23ec-4bd5-94c3-eac9a5e09965" providerId="ADAL" clId="{DE66C7BA-2E02-4A01-B854-27A649CE1340}" dt="2023-04-22T01:32:55.113" v="755" actId="14100"/>
          <ac:spMkLst>
            <pc:docMk/>
            <pc:sldMk cId="3996612897" sldId="262"/>
            <ac:spMk id="4" creationId="{04D4A6AD-D2F0-687C-8179-8383EDEF6A38}"/>
          </ac:spMkLst>
        </pc:spChg>
      </pc:sldChg>
      <pc:sldChg chg="del">
        <pc:chgData name="Binus - ASO School of Engineering" userId="ab86b3d9-23ec-4bd5-94c3-eac9a5e09965" providerId="ADAL" clId="{DE66C7BA-2E02-4A01-B854-27A649CE1340}" dt="2023-04-21T11:33:08.631" v="152" actId="47"/>
        <pc:sldMkLst>
          <pc:docMk/>
          <pc:sldMk cId="687933657" sldId="263"/>
        </pc:sldMkLst>
      </pc:sldChg>
      <pc:sldChg chg="del">
        <pc:chgData name="Binus - ASO School of Engineering" userId="ab86b3d9-23ec-4bd5-94c3-eac9a5e09965" providerId="ADAL" clId="{DE66C7BA-2E02-4A01-B854-27A649CE1340}" dt="2023-04-21T11:33:08.631" v="152" actId="47"/>
        <pc:sldMkLst>
          <pc:docMk/>
          <pc:sldMk cId="3211537311" sldId="264"/>
        </pc:sldMkLst>
      </pc:sldChg>
      <pc:sldChg chg="del">
        <pc:chgData name="Binus - ASO School of Engineering" userId="ab86b3d9-23ec-4bd5-94c3-eac9a5e09965" providerId="ADAL" clId="{DE66C7BA-2E02-4A01-B854-27A649CE1340}" dt="2023-04-21T11:33:08.631" v="152" actId="47"/>
        <pc:sldMkLst>
          <pc:docMk/>
          <pc:sldMk cId="1226911519" sldId="265"/>
        </pc:sldMkLst>
      </pc:sldChg>
      <pc:sldChg chg="del">
        <pc:chgData name="Binus - ASO School of Engineering" userId="ab86b3d9-23ec-4bd5-94c3-eac9a5e09965" providerId="ADAL" clId="{DE66C7BA-2E02-4A01-B854-27A649CE1340}" dt="2023-04-21T11:33:08.631" v="152" actId="47"/>
        <pc:sldMkLst>
          <pc:docMk/>
          <pc:sldMk cId="1625446755" sldId="266"/>
        </pc:sldMkLst>
      </pc:sldChg>
      <pc:sldChg chg="modSp mod">
        <pc:chgData name="Binus - ASO School of Engineering" userId="ab86b3d9-23ec-4bd5-94c3-eac9a5e09965" providerId="ADAL" clId="{DE66C7BA-2E02-4A01-B854-27A649CE1340}" dt="2023-04-21T11:26:19.343" v="119" actId="20577"/>
        <pc:sldMkLst>
          <pc:docMk/>
          <pc:sldMk cId="2901341556" sldId="267"/>
        </pc:sldMkLst>
        <pc:spChg chg="mod">
          <ac:chgData name="Binus - ASO School of Engineering" userId="ab86b3d9-23ec-4bd5-94c3-eac9a5e09965" providerId="ADAL" clId="{DE66C7BA-2E02-4A01-B854-27A649CE1340}" dt="2023-04-21T11:26:19.343" v="119" actId="20577"/>
          <ac:spMkLst>
            <pc:docMk/>
            <pc:sldMk cId="2901341556" sldId="267"/>
            <ac:spMk id="10" creationId="{9B65B81D-ECF4-D0AA-56FB-C39F8C672DBF}"/>
          </ac:spMkLst>
        </pc:spChg>
      </pc:sldChg>
      <pc:sldChg chg="modSp mod">
        <pc:chgData name="Binus - ASO School of Engineering" userId="ab86b3d9-23ec-4bd5-94c3-eac9a5e09965" providerId="ADAL" clId="{DE66C7BA-2E02-4A01-B854-27A649CE1340}" dt="2023-04-21T11:26:46.115" v="124" actId="6549"/>
        <pc:sldMkLst>
          <pc:docMk/>
          <pc:sldMk cId="2456165235" sldId="268"/>
        </pc:sldMkLst>
        <pc:spChg chg="mod">
          <ac:chgData name="Binus - ASO School of Engineering" userId="ab86b3d9-23ec-4bd5-94c3-eac9a5e09965" providerId="ADAL" clId="{DE66C7BA-2E02-4A01-B854-27A649CE1340}" dt="2023-04-21T11:26:46.115" v="124" actId="6549"/>
          <ac:spMkLst>
            <pc:docMk/>
            <pc:sldMk cId="2456165235" sldId="268"/>
            <ac:spMk id="10" creationId="{9B65B81D-ECF4-D0AA-56FB-C39F8C672DBF}"/>
          </ac:spMkLst>
        </pc:spChg>
      </pc:sldChg>
      <pc:sldChg chg="modSp mod">
        <pc:chgData name="Binus - ASO School of Engineering" userId="ab86b3d9-23ec-4bd5-94c3-eac9a5e09965" providerId="ADAL" clId="{DE66C7BA-2E02-4A01-B854-27A649CE1340}" dt="2023-04-21T11:27:00.104" v="126" actId="6549"/>
        <pc:sldMkLst>
          <pc:docMk/>
          <pc:sldMk cId="3415848348" sldId="269"/>
        </pc:sldMkLst>
        <pc:spChg chg="mod">
          <ac:chgData name="Binus - ASO School of Engineering" userId="ab86b3d9-23ec-4bd5-94c3-eac9a5e09965" providerId="ADAL" clId="{DE66C7BA-2E02-4A01-B854-27A649CE1340}" dt="2023-04-21T11:27:00.104" v="126" actId="6549"/>
          <ac:spMkLst>
            <pc:docMk/>
            <pc:sldMk cId="3415848348" sldId="269"/>
            <ac:spMk id="10" creationId="{9B65B81D-ECF4-D0AA-56FB-C39F8C672DBF}"/>
          </ac:spMkLst>
        </pc:spChg>
      </pc:sldChg>
      <pc:sldChg chg="modSp mod">
        <pc:chgData name="Binus - ASO School of Engineering" userId="ab86b3d9-23ec-4bd5-94c3-eac9a5e09965" providerId="ADAL" clId="{DE66C7BA-2E02-4A01-B854-27A649CE1340}" dt="2023-04-21T11:27:20.155" v="128" actId="6549"/>
        <pc:sldMkLst>
          <pc:docMk/>
          <pc:sldMk cId="3782169901" sldId="270"/>
        </pc:sldMkLst>
        <pc:spChg chg="mod">
          <ac:chgData name="Binus - ASO School of Engineering" userId="ab86b3d9-23ec-4bd5-94c3-eac9a5e09965" providerId="ADAL" clId="{DE66C7BA-2E02-4A01-B854-27A649CE1340}" dt="2023-04-21T11:27:20.155" v="128" actId="6549"/>
          <ac:spMkLst>
            <pc:docMk/>
            <pc:sldMk cId="3782169901" sldId="270"/>
            <ac:spMk id="10" creationId="{9B65B81D-ECF4-D0AA-56FB-C39F8C672DBF}"/>
          </ac:spMkLst>
        </pc:spChg>
      </pc:sldChg>
      <pc:sldChg chg="modSp mod">
        <pc:chgData name="Binus - ASO School of Engineering" userId="ab86b3d9-23ec-4bd5-94c3-eac9a5e09965" providerId="ADAL" clId="{DE66C7BA-2E02-4A01-B854-27A649CE1340}" dt="2023-04-21T11:27:33.775" v="132" actId="20577"/>
        <pc:sldMkLst>
          <pc:docMk/>
          <pc:sldMk cId="2017114297" sldId="271"/>
        </pc:sldMkLst>
        <pc:spChg chg="mod">
          <ac:chgData name="Binus - ASO School of Engineering" userId="ab86b3d9-23ec-4bd5-94c3-eac9a5e09965" providerId="ADAL" clId="{DE66C7BA-2E02-4A01-B854-27A649CE1340}" dt="2023-04-21T11:27:33.775" v="132" actId="20577"/>
          <ac:spMkLst>
            <pc:docMk/>
            <pc:sldMk cId="2017114297" sldId="271"/>
            <ac:spMk id="10" creationId="{9B65B81D-ECF4-D0AA-56FB-C39F8C672DBF}"/>
          </ac:spMkLst>
        </pc:spChg>
      </pc:sldChg>
      <pc:sldChg chg="modSp mod">
        <pc:chgData name="Binus - ASO School of Engineering" userId="ab86b3d9-23ec-4bd5-94c3-eac9a5e09965" providerId="ADAL" clId="{DE66C7BA-2E02-4A01-B854-27A649CE1340}" dt="2023-04-22T01:33:12.799" v="759" actId="14100"/>
        <pc:sldMkLst>
          <pc:docMk/>
          <pc:sldMk cId="3972312126" sldId="273"/>
        </pc:sldMkLst>
        <pc:spChg chg="mod">
          <ac:chgData name="Binus - ASO School of Engineering" userId="ab86b3d9-23ec-4bd5-94c3-eac9a5e09965" providerId="ADAL" clId="{DE66C7BA-2E02-4A01-B854-27A649CE1340}" dt="2023-04-21T12:28:14.647" v="646"/>
          <ac:spMkLst>
            <pc:docMk/>
            <pc:sldMk cId="3972312126" sldId="273"/>
            <ac:spMk id="2" creationId="{2D6E2878-E198-B1DC-8EC1-9789983CF80E}"/>
          </ac:spMkLst>
        </pc:spChg>
        <pc:spChg chg="mod">
          <ac:chgData name="Binus - ASO School of Engineering" userId="ab86b3d9-23ec-4bd5-94c3-eac9a5e09965" providerId="ADAL" clId="{DE66C7BA-2E02-4A01-B854-27A649CE1340}" dt="2023-04-21T12:28:20.894" v="661" actId="20577"/>
          <ac:spMkLst>
            <pc:docMk/>
            <pc:sldMk cId="3972312126" sldId="273"/>
            <ac:spMk id="3" creationId="{9B115D0B-4CDB-E721-27C5-B705A3990F52}"/>
          </ac:spMkLst>
        </pc:spChg>
        <pc:spChg chg="mod">
          <ac:chgData name="Binus - ASO School of Engineering" userId="ab86b3d9-23ec-4bd5-94c3-eac9a5e09965" providerId="ADAL" clId="{DE66C7BA-2E02-4A01-B854-27A649CE1340}" dt="2023-04-22T01:33:12.799" v="759" actId="14100"/>
          <ac:spMkLst>
            <pc:docMk/>
            <pc:sldMk cId="3972312126" sldId="273"/>
            <ac:spMk id="4" creationId="{04D4A6AD-D2F0-687C-8179-8383EDEF6A38}"/>
          </ac:spMkLst>
        </pc:spChg>
      </pc:sldChg>
      <pc:sldChg chg="addSp delSp modSp mod">
        <pc:chgData name="Binus - ASO School of Engineering" userId="ab86b3d9-23ec-4bd5-94c3-eac9a5e09965" providerId="ADAL" clId="{DE66C7BA-2E02-4A01-B854-27A649CE1340}" dt="2023-04-22T05:03:48.042" v="1133" actId="6549"/>
        <pc:sldMkLst>
          <pc:docMk/>
          <pc:sldMk cId="165868964" sldId="274"/>
        </pc:sldMkLst>
        <pc:spChg chg="mod">
          <ac:chgData name="Binus - ASO School of Engineering" userId="ab86b3d9-23ec-4bd5-94c3-eac9a5e09965" providerId="ADAL" clId="{DE66C7BA-2E02-4A01-B854-27A649CE1340}" dt="2023-04-22T04:52:47.881" v="913"/>
          <ac:spMkLst>
            <pc:docMk/>
            <pc:sldMk cId="165868964" sldId="274"/>
            <ac:spMk id="2" creationId="{2D6E2878-E198-B1DC-8EC1-9789983CF80E}"/>
          </ac:spMkLst>
        </pc:spChg>
        <pc:spChg chg="mod">
          <ac:chgData name="Binus - ASO School of Engineering" userId="ab86b3d9-23ec-4bd5-94c3-eac9a5e09965" providerId="ADAL" clId="{DE66C7BA-2E02-4A01-B854-27A649CE1340}" dt="2023-04-22T05:03:48.042" v="1133" actId="6549"/>
          <ac:spMkLst>
            <pc:docMk/>
            <pc:sldMk cId="165868964" sldId="274"/>
            <ac:spMk id="3" creationId="{9B115D0B-4CDB-E721-27C5-B705A3990F52}"/>
          </ac:spMkLst>
        </pc:spChg>
        <pc:spChg chg="mod">
          <ac:chgData name="Binus - ASO School of Engineering" userId="ab86b3d9-23ec-4bd5-94c3-eac9a5e09965" providerId="ADAL" clId="{DE66C7BA-2E02-4A01-B854-27A649CE1340}" dt="2023-04-22T04:54:38.655" v="966" actId="20577"/>
          <ac:spMkLst>
            <pc:docMk/>
            <pc:sldMk cId="165868964" sldId="274"/>
            <ac:spMk id="4" creationId="{04D4A6AD-D2F0-687C-8179-8383EDEF6A38}"/>
          </ac:spMkLst>
        </pc:spChg>
        <pc:spChg chg="add del mod">
          <ac:chgData name="Binus - ASO School of Engineering" userId="ab86b3d9-23ec-4bd5-94c3-eac9a5e09965" providerId="ADAL" clId="{DE66C7BA-2E02-4A01-B854-27A649CE1340}" dt="2023-04-22T04:55:22.221" v="970" actId="478"/>
          <ac:spMkLst>
            <pc:docMk/>
            <pc:sldMk cId="165868964" sldId="274"/>
            <ac:spMk id="6" creationId="{CF1414F4-21D1-F896-266C-B7B78CB3EBCA}"/>
          </ac:spMkLst>
        </pc:spChg>
        <pc:spChg chg="add mod">
          <ac:chgData name="Binus - ASO School of Engineering" userId="ab86b3d9-23ec-4bd5-94c3-eac9a5e09965" providerId="ADAL" clId="{DE66C7BA-2E02-4A01-B854-27A649CE1340}" dt="2023-04-22T04:58:58.831" v="1034" actId="6549"/>
          <ac:spMkLst>
            <pc:docMk/>
            <pc:sldMk cId="165868964" sldId="274"/>
            <ac:spMk id="7" creationId="{EA0E5E2D-A3F9-5154-1D7A-422C8017458D}"/>
          </ac:spMkLst>
        </pc:spChg>
        <pc:spChg chg="add del">
          <ac:chgData name="Binus - ASO School of Engineering" userId="ab86b3d9-23ec-4bd5-94c3-eac9a5e09965" providerId="ADAL" clId="{DE66C7BA-2E02-4A01-B854-27A649CE1340}" dt="2023-04-22T04:56:11.439" v="981" actId="22"/>
          <ac:spMkLst>
            <pc:docMk/>
            <pc:sldMk cId="165868964" sldId="274"/>
            <ac:spMk id="9" creationId="{4366788B-7F7F-E864-6E27-A2181FD211CB}"/>
          </ac:spMkLst>
        </pc:spChg>
        <pc:spChg chg="add del">
          <ac:chgData name="Binus - ASO School of Engineering" userId="ab86b3d9-23ec-4bd5-94c3-eac9a5e09965" providerId="ADAL" clId="{DE66C7BA-2E02-4A01-B854-27A649CE1340}" dt="2023-04-22T04:57:38.312" v="991" actId="22"/>
          <ac:spMkLst>
            <pc:docMk/>
            <pc:sldMk cId="165868964" sldId="274"/>
            <ac:spMk id="11" creationId="{9CCB809F-0749-D160-8E45-C71992B130B9}"/>
          </ac:spMkLst>
        </pc:spChg>
      </pc:sldChg>
      <pc:sldChg chg="modSp mod">
        <pc:chgData name="Binus - ASO School of Engineering" userId="ab86b3d9-23ec-4bd5-94c3-eac9a5e09965" providerId="ADAL" clId="{DE66C7BA-2E02-4A01-B854-27A649CE1340}" dt="2023-04-22T05:51:19.273" v="1542" actId="27636"/>
        <pc:sldMkLst>
          <pc:docMk/>
          <pc:sldMk cId="2564590440" sldId="275"/>
        </pc:sldMkLst>
        <pc:spChg chg="mod">
          <ac:chgData name="Binus - ASO School of Engineering" userId="ab86b3d9-23ec-4bd5-94c3-eac9a5e09965" providerId="ADAL" clId="{DE66C7BA-2E02-4A01-B854-27A649CE1340}" dt="2023-04-22T05:41:43.642" v="1401"/>
          <ac:spMkLst>
            <pc:docMk/>
            <pc:sldMk cId="2564590440" sldId="275"/>
            <ac:spMk id="2" creationId="{2D6E2878-E198-B1DC-8EC1-9789983CF80E}"/>
          </ac:spMkLst>
        </pc:spChg>
        <pc:spChg chg="mod">
          <ac:chgData name="Binus - ASO School of Engineering" userId="ab86b3d9-23ec-4bd5-94c3-eac9a5e09965" providerId="ADAL" clId="{DE66C7BA-2E02-4A01-B854-27A649CE1340}" dt="2023-04-22T05:41:53.640" v="1427" actId="20577"/>
          <ac:spMkLst>
            <pc:docMk/>
            <pc:sldMk cId="2564590440" sldId="275"/>
            <ac:spMk id="3" creationId="{9B115D0B-4CDB-E721-27C5-B705A3990F52}"/>
          </ac:spMkLst>
        </pc:spChg>
        <pc:spChg chg="mod">
          <ac:chgData name="Binus - ASO School of Engineering" userId="ab86b3d9-23ec-4bd5-94c3-eac9a5e09965" providerId="ADAL" clId="{DE66C7BA-2E02-4A01-B854-27A649CE1340}" dt="2023-04-22T05:51:19.273" v="1542" actId="27636"/>
          <ac:spMkLst>
            <pc:docMk/>
            <pc:sldMk cId="2564590440" sldId="275"/>
            <ac:spMk id="4" creationId="{04D4A6AD-D2F0-687C-8179-8383EDEF6A38}"/>
          </ac:spMkLst>
        </pc:spChg>
      </pc:sldChg>
      <pc:sldChg chg="del">
        <pc:chgData name="Binus - ASO School of Engineering" userId="ab86b3d9-23ec-4bd5-94c3-eac9a5e09965" providerId="ADAL" clId="{DE66C7BA-2E02-4A01-B854-27A649CE1340}" dt="2023-04-21T11:33:08.631" v="152" actId="47"/>
        <pc:sldMkLst>
          <pc:docMk/>
          <pc:sldMk cId="2491256440" sldId="276"/>
        </pc:sldMkLst>
      </pc:sldChg>
      <pc:sldChg chg="del ord">
        <pc:chgData name="Binus - ASO School of Engineering" userId="ab86b3d9-23ec-4bd5-94c3-eac9a5e09965" providerId="ADAL" clId="{DE66C7BA-2E02-4A01-B854-27A649CE1340}" dt="2023-04-22T05:51:35.782" v="1543" actId="2696"/>
        <pc:sldMkLst>
          <pc:docMk/>
          <pc:sldMk cId="3599169180" sldId="277"/>
        </pc:sldMkLst>
      </pc:sldChg>
      <pc:sldChg chg="modSp add mod">
        <pc:chgData name="Binus - ASO School of Engineering" userId="ab86b3d9-23ec-4bd5-94c3-eac9a5e09965" providerId="ADAL" clId="{DE66C7BA-2E02-4A01-B854-27A649CE1340}" dt="2023-04-21T11:28:00.008" v="138" actId="6549"/>
        <pc:sldMkLst>
          <pc:docMk/>
          <pc:sldMk cId="2684950564" sldId="278"/>
        </pc:sldMkLst>
        <pc:spChg chg="mod">
          <ac:chgData name="Binus - ASO School of Engineering" userId="ab86b3d9-23ec-4bd5-94c3-eac9a5e09965" providerId="ADAL" clId="{DE66C7BA-2E02-4A01-B854-27A649CE1340}" dt="2023-04-21T11:28:00.008" v="138" actId="6549"/>
          <ac:spMkLst>
            <pc:docMk/>
            <pc:sldMk cId="2684950564" sldId="278"/>
            <ac:spMk id="10" creationId="{9B65B81D-ECF4-D0AA-56FB-C39F8C672DBF}"/>
          </ac:spMkLst>
        </pc:spChg>
      </pc:sldChg>
      <pc:sldChg chg="modSp new mod">
        <pc:chgData name="Binus - ASO School of Engineering" userId="ab86b3d9-23ec-4bd5-94c3-eac9a5e09965" providerId="ADAL" clId="{DE66C7BA-2E02-4A01-B854-27A649CE1340}" dt="2023-04-21T11:28:13.603" v="151" actId="20577"/>
        <pc:sldMkLst>
          <pc:docMk/>
          <pc:sldMk cId="2499915976" sldId="279"/>
        </pc:sldMkLst>
        <pc:spChg chg="mod">
          <ac:chgData name="Binus - ASO School of Engineering" userId="ab86b3d9-23ec-4bd5-94c3-eac9a5e09965" providerId="ADAL" clId="{DE66C7BA-2E02-4A01-B854-27A649CE1340}" dt="2023-04-21T11:28:13.603" v="151" actId="20577"/>
          <ac:spMkLst>
            <pc:docMk/>
            <pc:sldMk cId="2499915976" sldId="279"/>
            <ac:spMk id="2" creationId="{7084C5B8-FD32-9EE2-3EBD-6D94F9068655}"/>
          </ac:spMkLst>
        </pc:spChg>
      </pc:sldChg>
      <pc:sldChg chg="modSp new mod">
        <pc:chgData name="Binus - ASO School of Engineering" userId="ab86b3d9-23ec-4bd5-94c3-eac9a5e09965" providerId="ADAL" clId="{DE66C7BA-2E02-4A01-B854-27A649CE1340}" dt="2023-04-21T11:38:14.412" v="219"/>
        <pc:sldMkLst>
          <pc:docMk/>
          <pc:sldMk cId="2500930066" sldId="280"/>
        </pc:sldMkLst>
        <pc:spChg chg="mod">
          <ac:chgData name="Binus - ASO School of Engineering" userId="ab86b3d9-23ec-4bd5-94c3-eac9a5e09965" providerId="ADAL" clId="{DE66C7BA-2E02-4A01-B854-27A649CE1340}" dt="2023-04-21T11:36:21.095" v="166" actId="20577"/>
          <ac:spMkLst>
            <pc:docMk/>
            <pc:sldMk cId="2500930066" sldId="280"/>
            <ac:spMk id="2" creationId="{39894EF8-B174-5EAE-612D-CC288D9744ED}"/>
          </ac:spMkLst>
        </pc:spChg>
        <pc:spChg chg="mod">
          <ac:chgData name="Binus - ASO School of Engineering" userId="ab86b3d9-23ec-4bd5-94c3-eac9a5e09965" providerId="ADAL" clId="{DE66C7BA-2E02-4A01-B854-27A649CE1340}" dt="2023-04-21T11:36:23.163" v="167" actId="20577"/>
          <ac:spMkLst>
            <pc:docMk/>
            <pc:sldMk cId="2500930066" sldId="280"/>
            <ac:spMk id="3" creationId="{B7BDBBBD-FF45-D6E7-0C8D-7124D1BA71FF}"/>
          </ac:spMkLst>
        </pc:spChg>
        <pc:spChg chg="mod">
          <ac:chgData name="Binus - ASO School of Engineering" userId="ab86b3d9-23ec-4bd5-94c3-eac9a5e09965" providerId="ADAL" clId="{DE66C7BA-2E02-4A01-B854-27A649CE1340}" dt="2023-04-21T11:38:14.412" v="219"/>
          <ac:spMkLst>
            <pc:docMk/>
            <pc:sldMk cId="2500930066" sldId="280"/>
            <ac:spMk id="4" creationId="{4D9BC23D-E924-348E-8204-65115074E612}"/>
          </ac:spMkLst>
        </pc:spChg>
      </pc:sldChg>
      <pc:sldChg chg="addSp delSp modSp new mod modClrScheme chgLayout">
        <pc:chgData name="Binus - ASO School of Engineering" userId="ab86b3d9-23ec-4bd5-94c3-eac9a5e09965" providerId="ADAL" clId="{DE66C7BA-2E02-4A01-B854-27A649CE1340}" dt="2023-04-22T01:32:35.389" v="750" actId="14100"/>
        <pc:sldMkLst>
          <pc:docMk/>
          <pc:sldMk cId="3155085491" sldId="281"/>
        </pc:sldMkLst>
        <pc:spChg chg="del mod ord">
          <ac:chgData name="Binus - ASO School of Engineering" userId="ab86b3d9-23ec-4bd5-94c3-eac9a5e09965" providerId="ADAL" clId="{DE66C7BA-2E02-4A01-B854-27A649CE1340}" dt="2023-04-21T11:39:25.413" v="223" actId="700"/>
          <ac:spMkLst>
            <pc:docMk/>
            <pc:sldMk cId="3155085491" sldId="281"/>
            <ac:spMk id="2" creationId="{36E6E9FE-62AB-0EC3-A78A-76120B7C14A6}"/>
          </ac:spMkLst>
        </pc:spChg>
        <pc:spChg chg="add mod ord">
          <ac:chgData name="Binus - ASO School of Engineering" userId="ab86b3d9-23ec-4bd5-94c3-eac9a5e09965" providerId="ADAL" clId="{DE66C7BA-2E02-4A01-B854-27A649CE1340}" dt="2023-04-21T11:39:39.177" v="258" actId="20577"/>
          <ac:spMkLst>
            <pc:docMk/>
            <pc:sldMk cId="3155085491" sldId="281"/>
            <ac:spMk id="3" creationId="{B2552319-73A5-D117-0BB0-FDEFD97575DE}"/>
          </ac:spMkLst>
        </pc:spChg>
        <pc:spChg chg="add mod ord">
          <ac:chgData name="Binus - ASO School of Engineering" userId="ab86b3d9-23ec-4bd5-94c3-eac9a5e09965" providerId="ADAL" clId="{DE66C7BA-2E02-4A01-B854-27A649CE1340}" dt="2023-04-21T11:40:06.002" v="286" actId="20577"/>
          <ac:spMkLst>
            <pc:docMk/>
            <pc:sldMk cId="3155085491" sldId="281"/>
            <ac:spMk id="4" creationId="{0D209F63-4F2C-10D5-A68A-1BD6757CC749}"/>
          </ac:spMkLst>
        </pc:spChg>
        <pc:spChg chg="add mod ord">
          <ac:chgData name="Binus - ASO School of Engineering" userId="ab86b3d9-23ec-4bd5-94c3-eac9a5e09965" providerId="ADAL" clId="{DE66C7BA-2E02-4A01-B854-27A649CE1340}" dt="2023-04-22T01:32:32.155" v="749" actId="14100"/>
          <ac:spMkLst>
            <pc:docMk/>
            <pc:sldMk cId="3155085491" sldId="281"/>
            <ac:spMk id="5" creationId="{8D9EBA44-0EE7-38DF-127E-C65D9120FD0A}"/>
          </ac:spMkLst>
        </pc:spChg>
        <pc:spChg chg="add mod">
          <ac:chgData name="Binus - ASO School of Engineering" userId="ab86b3d9-23ec-4bd5-94c3-eac9a5e09965" providerId="ADAL" clId="{DE66C7BA-2E02-4A01-B854-27A649CE1340}" dt="2023-04-22T01:32:35.389" v="750" actId="14100"/>
          <ac:spMkLst>
            <pc:docMk/>
            <pc:sldMk cId="3155085491" sldId="281"/>
            <ac:spMk id="6" creationId="{8EE84E9C-1519-8B24-483A-2D69888E276D}"/>
          </ac:spMkLst>
        </pc:spChg>
      </pc:sldChg>
      <pc:sldChg chg="new del">
        <pc:chgData name="Binus - ASO School of Engineering" userId="ab86b3d9-23ec-4bd5-94c3-eac9a5e09965" providerId="ADAL" clId="{DE66C7BA-2E02-4A01-B854-27A649CE1340}" dt="2023-04-21T11:48:46.473" v="371" actId="2696"/>
        <pc:sldMkLst>
          <pc:docMk/>
          <pc:sldMk cId="613568599" sldId="282"/>
        </pc:sldMkLst>
      </pc:sldChg>
      <pc:sldChg chg="addSp delSp modSp add mod">
        <pc:chgData name="Binus - ASO School of Engineering" userId="ab86b3d9-23ec-4bd5-94c3-eac9a5e09965" providerId="ADAL" clId="{DE66C7BA-2E02-4A01-B854-27A649CE1340}" dt="2023-04-22T01:32:43.317" v="752" actId="14100"/>
        <pc:sldMkLst>
          <pc:docMk/>
          <pc:sldMk cId="3079832717" sldId="283"/>
        </pc:sldMkLst>
        <pc:spChg chg="mod">
          <ac:chgData name="Binus - ASO School of Engineering" userId="ab86b3d9-23ec-4bd5-94c3-eac9a5e09965" providerId="ADAL" clId="{DE66C7BA-2E02-4A01-B854-27A649CE1340}" dt="2023-04-22T01:32:40.504" v="751" actId="14100"/>
          <ac:spMkLst>
            <pc:docMk/>
            <pc:sldMk cId="3079832717" sldId="283"/>
            <ac:spMk id="5" creationId="{8D9EBA44-0EE7-38DF-127E-C65D9120FD0A}"/>
          </ac:spMkLst>
        </pc:spChg>
        <pc:spChg chg="mod">
          <ac:chgData name="Binus - ASO School of Engineering" userId="ab86b3d9-23ec-4bd5-94c3-eac9a5e09965" providerId="ADAL" clId="{DE66C7BA-2E02-4A01-B854-27A649CE1340}" dt="2023-04-22T01:32:43.317" v="752" actId="14100"/>
          <ac:spMkLst>
            <pc:docMk/>
            <pc:sldMk cId="3079832717" sldId="283"/>
            <ac:spMk id="6" creationId="{8EE84E9C-1519-8B24-483A-2D69888E276D}"/>
          </ac:spMkLst>
        </pc:spChg>
        <pc:spChg chg="add del">
          <ac:chgData name="Binus - ASO School of Engineering" userId="ab86b3d9-23ec-4bd5-94c3-eac9a5e09965" providerId="ADAL" clId="{DE66C7BA-2E02-4A01-B854-27A649CE1340}" dt="2023-04-21T11:49:32.449" v="375" actId="22"/>
          <ac:spMkLst>
            <pc:docMk/>
            <pc:sldMk cId="3079832717" sldId="283"/>
            <ac:spMk id="7" creationId="{9E4BD2F3-187B-AB98-B723-D0F01DDEC5A2}"/>
          </ac:spMkLst>
        </pc:spChg>
      </pc:sldChg>
      <pc:sldChg chg="modSp add mod">
        <pc:chgData name="Binus - ASO School of Engineering" userId="ab86b3d9-23ec-4bd5-94c3-eac9a5e09965" providerId="ADAL" clId="{DE66C7BA-2E02-4A01-B854-27A649CE1340}" dt="2023-04-22T01:32:50.580" v="754" actId="14100"/>
        <pc:sldMkLst>
          <pc:docMk/>
          <pc:sldMk cId="3017959708" sldId="284"/>
        </pc:sldMkLst>
        <pc:spChg chg="mod">
          <ac:chgData name="Binus - ASO School of Engineering" userId="ab86b3d9-23ec-4bd5-94c3-eac9a5e09965" providerId="ADAL" clId="{DE66C7BA-2E02-4A01-B854-27A649CE1340}" dt="2023-04-21T12:01:17.194" v="418" actId="20577"/>
          <ac:spMkLst>
            <pc:docMk/>
            <pc:sldMk cId="3017959708" sldId="284"/>
            <ac:spMk id="4" creationId="{0D209F63-4F2C-10D5-A68A-1BD6757CC749}"/>
          </ac:spMkLst>
        </pc:spChg>
        <pc:spChg chg="mod">
          <ac:chgData name="Binus - ASO School of Engineering" userId="ab86b3d9-23ec-4bd5-94c3-eac9a5e09965" providerId="ADAL" clId="{DE66C7BA-2E02-4A01-B854-27A649CE1340}" dt="2023-04-22T01:32:47.907" v="753" actId="14100"/>
          <ac:spMkLst>
            <pc:docMk/>
            <pc:sldMk cId="3017959708" sldId="284"/>
            <ac:spMk id="5" creationId="{8D9EBA44-0EE7-38DF-127E-C65D9120FD0A}"/>
          </ac:spMkLst>
        </pc:spChg>
        <pc:spChg chg="mod">
          <ac:chgData name="Binus - ASO School of Engineering" userId="ab86b3d9-23ec-4bd5-94c3-eac9a5e09965" providerId="ADAL" clId="{DE66C7BA-2E02-4A01-B854-27A649CE1340}" dt="2023-04-22T01:32:50.580" v="754" actId="14100"/>
          <ac:spMkLst>
            <pc:docMk/>
            <pc:sldMk cId="3017959708" sldId="284"/>
            <ac:spMk id="6" creationId="{8EE84E9C-1519-8B24-483A-2D69888E276D}"/>
          </ac:spMkLst>
        </pc:spChg>
      </pc:sldChg>
      <pc:sldChg chg="modSp add mod">
        <pc:chgData name="Binus - ASO School of Engineering" userId="ab86b3d9-23ec-4bd5-94c3-eac9a5e09965" providerId="ADAL" clId="{DE66C7BA-2E02-4A01-B854-27A649CE1340}" dt="2023-04-22T01:32:59.585" v="756" actId="14100"/>
        <pc:sldMkLst>
          <pc:docMk/>
          <pc:sldMk cId="3102252538" sldId="285"/>
        </pc:sldMkLst>
        <pc:spChg chg="mod">
          <ac:chgData name="Binus - ASO School of Engineering" userId="ab86b3d9-23ec-4bd5-94c3-eac9a5e09965" providerId="ADAL" clId="{DE66C7BA-2E02-4A01-B854-27A649CE1340}" dt="2023-04-21T12:06:55.551" v="549" actId="20577"/>
          <ac:spMkLst>
            <pc:docMk/>
            <pc:sldMk cId="3102252538" sldId="285"/>
            <ac:spMk id="3" creationId="{9B115D0B-4CDB-E721-27C5-B705A3990F52}"/>
          </ac:spMkLst>
        </pc:spChg>
        <pc:spChg chg="mod">
          <ac:chgData name="Binus - ASO School of Engineering" userId="ab86b3d9-23ec-4bd5-94c3-eac9a5e09965" providerId="ADAL" clId="{DE66C7BA-2E02-4A01-B854-27A649CE1340}" dt="2023-04-22T01:32:59.585" v="756" actId="14100"/>
          <ac:spMkLst>
            <pc:docMk/>
            <pc:sldMk cId="3102252538" sldId="285"/>
            <ac:spMk id="4" creationId="{04D4A6AD-D2F0-687C-8179-8383EDEF6A38}"/>
          </ac:spMkLst>
        </pc:spChg>
      </pc:sldChg>
      <pc:sldChg chg="modSp add mod">
        <pc:chgData name="Binus - ASO School of Engineering" userId="ab86b3d9-23ec-4bd5-94c3-eac9a5e09965" providerId="ADAL" clId="{DE66C7BA-2E02-4A01-B854-27A649CE1340}" dt="2023-04-22T01:33:04.312" v="757" actId="14100"/>
        <pc:sldMkLst>
          <pc:docMk/>
          <pc:sldMk cId="2535990322" sldId="286"/>
        </pc:sldMkLst>
        <pc:spChg chg="mod">
          <ac:chgData name="Binus - ASO School of Engineering" userId="ab86b3d9-23ec-4bd5-94c3-eac9a5e09965" providerId="ADAL" clId="{DE66C7BA-2E02-4A01-B854-27A649CE1340}" dt="2023-04-21T12:07:16.815" v="585" actId="20577"/>
          <ac:spMkLst>
            <pc:docMk/>
            <pc:sldMk cId="2535990322" sldId="286"/>
            <ac:spMk id="3" creationId="{9B115D0B-4CDB-E721-27C5-B705A3990F52}"/>
          </ac:spMkLst>
        </pc:spChg>
        <pc:spChg chg="mod">
          <ac:chgData name="Binus - ASO School of Engineering" userId="ab86b3d9-23ec-4bd5-94c3-eac9a5e09965" providerId="ADAL" clId="{DE66C7BA-2E02-4A01-B854-27A649CE1340}" dt="2023-04-22T01:33:04.312" v="757" actId="14100"/>
          <ac:spMkLst>
            <pc:docMk/>
            <pc:sldMk cId="2535990322" sldId="286"/>
            <ac:spMk id="4" creationId="{04D4A6AD-D2F0-687C-8179-8383EDEF6A38}"/>
          </ac:spMkLst>
        </pc:spChg>
      </pc:sldChg>
      <pc:sldChg chg="new del">
        <pc:chgData name="Binus - ASO School of Engineering" userId="ab86b3d9-23ec-4bd5-94c3-eac9a5e09965" providerId="ADAL" clId="{DE66C7BA-2E02-4A01-B854-27A649CE1340}" dt="2023-04-21T12:07:23.458" v="587" actId="2696"/>
        <pc:sldMkLst>
          <pc:docMk/>
          <pc:sldMk cId="314132453" sldId="287"/>
        </pc:sldMkLst>
      </pc:sldChg>
      <pc:sldChg chg="modSp add mod">
        <pc:chgData name="Binus - ASO School of Engineering" userId="ab86b3d9-23ec-4bd5-94c3-eac9a5e09965" providerId="ADAL" clId="{DE66C7BA-2E02-4A01-B854-27A649CE1340}" dt="2023-04-22T01:33:07.830" v="758" actId="14100"/>
        <pc:sldMkLst>
          <pc:docMk/>
          <pc:sldMk cId="644337989" sldId="287"/>
        </pc:sldMkLst>
        <pc:spChg chg="mod">
          <ac:chgData name="Binus - ASO School of Engineering" userId="ab86b3d9-23ec-4bd5-94c3-eac9a5e09965" providerId="ADAL" clId="{DE66C7BA-2E02-4A01-B854-27A649CE1340}" dt="2023-04-21T12:07:41.221" v="613" actId="20577"/>
          <ac:spMkLst>
            <pc:docMk/>
            <pc:sldMk cId="644337989" sldId="287"/>
            <ac:spMk id="3" creationId="{9B115D0B-4CDB-E721-27C5-B705A3990F52}"/>
          </ac:spMkLst>
        </pc:spChg>
        <pc:spChg chg="mod">
          <ac:chgData name="Binus - ASO School of Engineering" userId="ab86b3d9-23ec-4bd5-94c3-eac9a5e09965" providerId="ADAL" clId="{DE66C7BA-2E02-4A01-B854-27A649CE1340}" dt="2023-04-22T01:33:07.830" v="758" actId="14100"/>
          <ac:spMkLst>
            <pc:docMk/>
            <pc:sldMk cId="644337989" sldId="287"/>
            <ac:spMk id="4" creationId="{04D4A6AD-D2F0-687C-8179-8383EDEF6A38}"/>
          </ac:spMkLst>
        </pc:spChg>
      </pc:sldChg>
      <pc:sldChg chg="modSp add mod">
        <pc:chgData name="Binus - ASO School of Engineering" userId="ab86b3d9-23ec-4bd5-94c3-eac9a5e09965" providerId="ADAL" clId="{DE66C7BA-2E02-4A01-B854-27A649CE1340}" dt="2023-04-22T01:33:16.177" v="761" actId="27636"/>
        <pc:sldMkLst>
          <pc:docMk/>
          <pc:sldMk cId="854441132" sldId="288"/>
        </pc:sldMkLst>
        <pc:spChg chg="mod">
          <ac:chgData name="Binus - ASO School of Engineering" userId="ab86b3d9-23ec-4bd5-94c3-eac9a5e09965" providerId="ADAL" clId="{DE66C7BA-2E02-4A01-B854-27A649CE1340}" dt="2023-04-21T12:28:38.953" v="690" actId="20577"/>
          <ac:spMkLst>
            <pc:docMk/>
            <pc:sldMk cId="854441132" sldId="288"/>
            <ac:spMk id="3" creationId="{9B115D0B-4CDB-E721-27C5-B705A3990F52}"/>
          </ac:spMkLst>
        </pc:spChg>
        <pc:spChg chg="mod">
          <ac:chgData name="Binus - ASO School of Engineering" userId="ab86b3d9-23ec-4bd5-94c3-eac9a5e09965" providerId="ADAL" clId="{DE66C7BA-2E02-4A01-B854-27A649CE1340}" dt="2023-04-22T01:33:16.177" v="761" actId="27636"/>
          <ac:spMkLst>
            <pc:docMk/>
            <pc:sldMk cId="854441132" sldId="288"/>
            <ac:spMk id="4" creationId="{04D4A6AD-D2F0-687C-8179-8383EDEF6A38}"/>
          </ac:spMkLst>
        </pc:spChg>
      </pc:sldChg>
      <pc:sldChg chg="addSp modSp add mod">
        <pc:chgData name="Binus - ASO School of Engineering" userId="ab86b3d9-23ec-4bd5-94c3-eac9a5e09965" providerId="ADAL" clId="{DE66C7BA-2E02-4A01-B854-27A649CE1340}" dt="2023-04-22T05:54:43.215" v="1560" actId="14100"/>
        <pc:sldMkLst>
          <pc:docMk/>
          <pc:sldMk cId="3219460758" sldId="289"/>
        </pc:sldMkLst>
        <pc:spChg chg="mod">
          <ac:chgData name="Binus - ASO School of Engineering" userId="ab86b3d9-23ec-4bd5-94c3-eac9a5e09965" providerId="ADAL" clId="{DE66C7BA-2E02-4A01-B854-27A649CE1340}" dt="2023-04-21T12:29:00.608" v="722" actId="20577"/>
          <ac:spMkLst>
            <pc:docMk/>
            <pc:sldMk cId="3219460758" sldId="289"/>
            <ac:spMk id="3" creationId="{9B115D0B-4CDB-E721-27C5-B705A3990F52}"/>
          </ac:spMkLst>
        </pc:spChg>
        <pc:spChg chg="mod">
          <ac:chgData name="Binus - ASO School of Engineering" userId="ab86b3d9-23ec-4bd5-94c3-eac9a5e09965" providerId="ADAL" clId="{DE66C7BA-2E02-4A01-B854-27A649CE1340}" dt="2023-04-22T05:54:28.073" v="1557" actId="27636"/>
          <ac:spMkLst>
            <pc:docMk/>
            <pc:sldMk cId="3219460758" sldId="289"/>
            <ac:spMk id="4" creationId="{04D4A6AD-D2F0-687C-8179-8383EDEF6A38}"/>
          </ac:spMkLst>
        </pc:spChg>
        <pc:spChg chg="add mod">
          <ac:chgData name="Binus - ASO School of Engineering" userId="ab86b3d9-23ec-4bd5-94c3-eac9a5e09965" providerId="ADAL" clId="{DE66C7BA-2E02-4A01-B854-27A649CE1340}" dt="2023-04-22T05:54:43.215" v="1560" actId="14100"/>
          <ac:spMkLst>
            <pc:docMk/>
            <pc:sldMk cId="3219460758" sldId="289"/>
            <ac:spMk id="5" creationId="{88ABE6E6-E42C-43C6-7E33-8D4890446625}"/>
          </ac:spMkLst>
        </pc:spChg>
      </pc:sldChg>
      <pc:sldChg chg="addSp delSp modSp new mod modClrScheme chgLayout">
        <pc:chgData name="Binus - ASO School of Engineering" userId="ab86b3d9-23ec-4bd5-94c3-eac9a5e09965" providerId="ADAL" clId="{DE66C7BA-2E02-4A01-B854-27A649CE1340}" dt="2023-04-22T01:43:19.927" v="912" actId="313"/>
        <pc:sldMkLst>
          <pc:docMk/>
          <pc:sldMk cId="567953946" sldId="290"/>
        </pc:sldMkLst>
        <pc:spChg chg="del mod ord">
          <ac:chgData name="Binus - ASO School of Engineering" userId="ab86b3d9-23ec-4bd5-94c3-eac9a5e09965" providerId="ADAL" clId="{DE66C7BA-2E02-4A01-B854-27A649CE1340}" dt="2023-04-22T01:33:54.860" v="763" actId="700"/>
          <ac:spMkLst>
            <pc:docMk/>
            <pc:sldMk cId="567953946" sldId="290"/>
            <ac:spMk id="2" creationId="{19A85726-0174-2AAB-450E-1965F4296A1E}"/>
          </ac:spMkLst>
        </pc:spChg>
        <pc:spChg chg="add mod ord">
          <ac:chgData name="Binus - ASO School of Engineering" userId="ab86b3d9-23ec-4bd5-94c3-eac9a5e09965" providerId="ADAL" clId="{DE66C7BA-2E02-4A01-B854-27A649CE1340}" dt="2023-04-22T01:35:22.706" v="798" actId="6549"/>
          <ac:spMkLst>
            <pc:docMk/>
            <pc:sldMk cId="567953946" sldId="290"/>
            <ac:spMk id="3" creationId="{294366F4-9597-269F-0B9D-6C90D3F958E2}"/>
          </ac:spMkLst>
        </pc:spChg>
        <pc:spChg chg="add mod ord">
          <ac:chgData name="Binus - ASO School of Engineering" userId="ab86b3d9-23ec-4bd5-94c3-eac9a5e09965" providerId="ADAL" clId="{DE66C7BA-2E02-4A01-B854-27A649CE1340}" dt="2023-04-22T01:34:11.742" v="795" actId="20577"/>
          <ac:spMkLst>
            <pc:docMk/>
            <pc:sldMk cId="567953946" sldId="290"/>
            <ac:spMk id="4" creationId="{629D5067-9B72-DD8D-5DBD-1E5B3D30F86E}"/>
          </ac:spMkLst>
        </pc:spChg>
        <pc:spChg chg="add mod ord">
          <ac:chgData name="Binus - ASO School of Engineering" userId="ab86b3d9-23ec-4bd5-94c3-eac9a5e09965" providerId="ADAL" clId="{DE66C7BA-2E02-4A01-B854-27A649CE1340}" dt="2023-04-22T01:42:41.185" v="854" actId="21"/>
          <ac:spMkLst>
            <pc:docMk/>
            <pc:sldMk cId="567953946" sldId="290"/>
            <ac:spMk id="5" creationId="{867C1DEE-0EEF-ADDF-6B28-3CCAF8FE7F12}"/>
          </ac:spMkLst>
        </pc:spChg>
        <pc:spChg chg="add mod">
          <ac:chgData name="Binus - ASO School of Engineering" userId="ab86b3d9-23ec-4bd5-94c3-eac9a5e09965" providerId="ADAL" clId="{DE66C7BA-2E02-4A01-B854-27A649CE1340}" dt="2023-04-22T01:43:19.927" v="912" actId="313"/>
          <ac:spMkLst>
            <pc:docMk/>
            <pc:sldMk cId="567953946" sldId="290"/>
            <ac:spMk id="6" creationId="{FE71744E-1837-2CF8-3F48-9E3342260CC0}"/>
          </ac:spMkLst>
        </pc:spChg>
      </pc:sldChg>
      <pc:sldChg chg="modSp add mod">
        <pc:chgData name="Binus - ASO School of Engineering" userId="ab86b3d9-23ec-4bd5-94c3-eac9a5e09965" providerId="ADAL" clId="{DE66C7BA-2E02-4A01-B854-27A649CE1340}" dt="2023-04-22T05:03:44.282" v="1132" actId="6549"/>
        <pc:sldMkLst>
          <pc:docMk/>
          <pc:sldMk cId="2058149824" sldId="291"/>
        </pc:sldMkLst>
        <pc:spChg chg="mod">
          <ac:chgData name="Binus - ASO School of Engineering" userId="ab86b3d9-23ec-4bd5-94c3-eac9a5e09965" providerId="ADAL" clId="{DE66C7BA-2E02-4A01-B854-27A649CE1340}" dt="2023-04-22T05:03:44.282" v="1132" actId="6549"/>
          <ac:spMkLst>
            <pc:docMk/>
            <pc:sldMk cId="2058149824" sldId="291"/>
            <ac:spMk id="3" creationId="{9B115D0B-4CDB-E721-27C5-B705A3990F52}"/>
          </ac:spMkLst>
        </pc:spChg>
        <pc:spChg chg="mod">
          <ac:chgData name="Binus - ASO School of Engineering" userId="ab86b3d9-23ec-4bd5-94c3-eac9a5e09965" providerId="ADAL" clId="{DE66C7BA-2E02-4A01-B854-27A649CE1340}" dt="2023-04-22T05:02:31.144" v="1123" actId="20577"/>
          <ac:spMkLst>
            <pc:docMk/>
            <pc:sldMk cId="2058149824" sldId="291"/>
            <ac:spMk id="4" creationId="{04D4A6AD-D2F0-687C-8179-8383EDEF6A38}"/>
          </ac:spMkLst>
        </pc:spChg>
        <pc:spChg chg="mod">
          <ac:chgData name="Binus - ASO School of Engineering" userId="ab86b3d9-23ec-4bd5-94c3-eac9a5e09965" providerId="ADAL" clId="{DE66C7BA-2E02-4A01-B854-27A649CE1340}" dt="2023-04-22T05:03:06.442" v="1125" actId="11"/>
          <ac:spMkLst>
            <pc:docMk/>
            <pc:sldMk cId="2058149824" sldId="291"/>
            <ac:spMk id="7" creationId="{EA0E5E2D-A3F9-5154-1D7A-422C8017458D}"/>
          </ac:spMkLst>
        </pc:spChg>
      </pc:sldChg>
      <pc:sldChg chg="addSp delSp modSp add mod">
        <pc:chgData name="Binus - ASO School of Engineering" userId="ab86b3d9-23ec-4bd5-94c3-eac9a5e09965" providerId="ADAL" clId="{DE66C7BA-2E02-4A01-B854-27A649CE1340}" dt="2023-04-22T05:06:51.269" v="1214" actId="6549"/>
        <pc:sldMkLst>
          <pc:docMk/>
          <pc:sldMk cId="2088767301" sldId="292"/>
        </pc:sldMkLst>
        <pc:spChg chg="mod">
          <ac:chgData name="Binus - ASO School of Engineering" userId="ab86b3d9-23ec-4bd5-94c3-eac9a5e09965" providerId="ADAL" clId="{DE66C7BA-2E02-4A01-B854-27A649CE1340}" dt="2023-04-22T05:04:27.592" v="1171" actId="27636"/>
          <ac:spMkLst>
            <pc:docMk/>
            <pc:sldMk cId="2088767301" sldId="292"/>
            <ac:spMk id="2" creationId="{2D6E2878-E198-B1DC-8EC1-9789983CF80E}"/>
          </ac:spMkLst>
        </pc:spChg>
        <pc:spChg chg="mod">
          <ac:chgData name="Binus - ASO School of Engineering" userId="ab86b3d9-23ec-4bd5-94c3-eac9a5e09965" providerId="ADAL" clId="{DE66C7BA-2E02-4A01-B854-27A649CE1340}" dt="2023-04-22T05:04:27.571" v="1170"/>
          <ac:spMkLst>
            <pc:docMk/>
            <pc:sldMk cId="2088767301" sldId="292"/>
            <ac:spMk id="3" creationId="{9B115D0B-4CDB-E721-27C5-B705A3990F52}"/>
          </ac:spMkLst>
        </pc:spChg>
        <pc:spChg chg="del mod">
          <ac:chgData name="Binus - ASO School of Engineering" userId="ab86b3d9-23ec-4bd5-94c3-eac9a5e09965" providerId="ADAL" clId="{DE66C7BA-2E02-4A01-B854-27A649CE1340}" dt="2023-04-22T05:04:27.571" v="1170"/>
          <ac:spMkLst>
            <pc:docMk/>
            <pc:sldMk cId="2088767301" sldId="292"/>
            <ac:spMk id="4" creationId="{04D4A6AD-D2F0-687C-8179-8383EDEF6A38}"/>
          </ac:spMkLst>
        </pc:spChg>
        <pc:spChg chg="add del mod">
          <ac:chgData name="Binus - ASO School of Engineering" userId="ab86b3d9-23ec-4bd5-94c3-eac9a5e09965" providerId="ADAL" clId="{DE66C7BA-2E02-4A01-B854-27A649CE1340}" dt="2023-04-22T05:04:27.571" v="1170"/>
          <ac:spMkLst>
            <pc:docMk/>
            <pc:sldMk cId="2088767301" sldId="292"/>
            <ac:spMk id="5" creationId="{2405AD91-338F-D05C-457D-2EC1CEC6993B}"/>
          </ac:spMkLst>
        </pc:spChg>
        <pc:spChg chg="add del mod">
          <ac:chgData name="Binus - ASO School of Engineering" userId="ab86b3d9-23ec-4bd5-94c3-eac9a5e09965" providerId="ADAL" clId="{DE66C7BA-2E02-4A01-B854-27A649CE1340}" dt="2023-04-22T05:04:27.571" v="1170"/>
          <ac:spMkLst>
            <pc:docMk/>
            <pc:sldMk cId="2088767301" sldId="292"/>
            <ac:spMk id="6" creationId="{4778B7AE-62B0-14E6-F5CB-BB02A8251B08}"/>
          </ac:spMkLst>
        </pc:spChg>
        <pc:spChg chg="del mod">
          <ac:chgData name="Binus - ASO School of Engineering" userId="ab86b3d9-23ec-4bd5-94c3-eac9a5e09965" providerId="ADAL" clId="{DE66C7BA-2E02-4A01-B854-27A649CE1340}" dt="2023-04-22T05:04:22.456" v="1169" actId="478"/>
          <ac:spMkLst>
            <pc:docMk/>
            <pc:sldMk cId="2088767301" sldId="292"/>
            <ac:spMk id="7" creationId="{EA0E5E2D-A3F9-5154-1D7A-422C8017458D}"/>
          </ac:spMkLst>
        </pc:spChg>
        <pc:spChg chg="add mod">
          <ac:chgData name="Binus - ASO School of Engineering" userId="ab86b3d9-23ec-4bd5-94c3-eac9a5e09965" providerId="ADAL" clId="{DE66C7BA-2E02-4A01-B854-27A649CE1340}" dt="2023-04-22T05:06:51.269" v="1214" actId="6549"/>
          <ac:spMkLst>
            <pc:docMk/>
            <pc:sldMk cId="2088767301" sldId="292"/>
            <ac:spMk id="8" creationId="{E0CBDC7D-7648-556B-627C-BFFB2955D281}"/>
          </ac:spMkLst>
        </pc:spChg>
      </pc:sldChg>
      <pc:sldChg chg="modSp add mod ord">
        <pc:chgData name="Binus - ASO School of Engineering" userId="ab86b3d9-23ec-4bd5-94c3-eac9a5e09965" providerId="ADAL" clId="{DE66C7BA-2E02-4A01-B854-27A649CE1340}" dt="2023-04-22T05:16:37.929" v="1376" actId="14100"/>
        <pc:sldMkLst>
          <pc:docMk/>
          <pc:sldMk cId="3556960113" sldId="293"/>
        </pc:sldMkLst>
        <pc:spChg chg="mod">
          <ac:chgData name="Binus - ASO School of Engineering" userId="ab86b3d9-23ec-4bd5-94c3-eac9a5e09965" providerId="ADAL" clId="{DE66C7BA-2E02-4A01-B854-27A649CE1340}" dt="2023-04-22T05:07:11.522" v="1218"/>
          <ac:spMkLst>
            <pc:docMk/>
            <pc:sldMk cId="3556960113" sldId="293"/>
            <ac:spMk id="2" creationId="{2D6E2878-E198-B1DC-8EC1-9789983CF80E}"/>
          </ac:spMkLst>
        </pc:spChg>
        <pc:spChg chg="mod">
          <ac:chgData name="Binus - ASO School of Engineering" userId="ab86b3d9-23ec-4bd5-94c3-eac9a5e09965" providerId="ADAL" clId="{DE66C7BA-2E02-4A01-B854-27A649CE1340}" dt="2023-04-22T05:09:15.251" v="1259" actId="6549"/>
          <ac:spMkLst>
            <pc:docMk/>
            <pc:sldMk cId="3556960113" sldId="293"/>
            <ac:spMk id="3" creationId="{9B115D0B-4CDB-E721-27C5-B705A3990F52}"/>
          </ac:spMkLst>
        </pc:spChg>
        <pc:spChg chg="mod">
          <ac:chgData name="Binus - ASO School of Engineering" userId="ab86b3d9-23ec-4bd5-94c3-eac9a5e09965" providerId="ADAL" clId="{DE66C7BA-2E02-4A01-B854-27A649CE1340}" dt="2023-04-22T05:16:37.929" v="1376" actId="14100"/>
          <ac:spMkLst>
            <pc:docMk/>
            <pc:sldMk cId="3556960113" sldId="293"/>
            <ac:spMk id="4" creationId="{04D4A6AD-D2F0-687C-8179-8383EDEF6A38}"/>
          </ac:spMkLst>
        </pc:spChg>
      </pc:sldChg>
      <pc:sldChg chg="modSp add mod">
        <pc:chgData name="Binus - ASO School of Engineering" userId="ab86b3d9-23ec-4bd5-94c3-eac9a5e09965" providerId="ADAL" clId="{DE66C7BA-2E02-4A01-B854-27A649CE1340}" dt="2023-04-22T05:18:46.122" v="1382" actId="27636"/>
        <pc:sldMkLst>
          <pc:docMk/>
          <pc:sldMk cId="1086320478" sldId="294"/>
        </pc:sldMkLst>
        <pc:spChg chg="mod">
          <ac:chgData name="Binus - ASO School of Engineering" userId="ab86b3d9-23ec-4bd5-94c3-eac9a5e09965" providerId="ADAL" clId="{DE66C7BA-2E02-4A01-B854-27A649CE1340}" dt="2023-04-22T05:09:09.272" v="1258" actId="6549"/>
          <ac:spMkLst>
            <pc:docMk/>
            <pc:sldMk cId="1086320478" sldId="294"/>
            <ac:spMk id="3" creationId="{9B115D0B-4CDB-E721-27C5-B705A3990F52}"/>
          </ac:spMkLst>
        </pc:spChg>
        <pc:spChg chg="mod">
          <ac:chgData name="Binus - ASO School of Engineering" userId="ab86b3d9-23ec-4bd5-94c3-eac9a5e09965" providerId="ADAL" clId="{DE66C7BA-2E02-4A01-B854-27A649CE1340}" dt="2023-04-22T05:18:46.122" v="1382" actId="27636"/>
          <ac:spMkLst>
            <pc:docMk/>
            <pc:sldMk cId="1086320478" sldId="294"/>
            <ac:spMk id="4" creationId="{04D4A6AD-D2F0-687C-8179-8383EDEF6A38}"/>
          </ac:spMkLst>
        </pc:spChg>
      </pc:sldChg>
      <pc:sldChg chg="modSp new mod">
        <pc:chgData name="Binus - ASO School of Engineering" userId="ab86b3d9-23ec-4bd5-94c3-eac9a5e09965" providerId="ADAL" clId="{DE66C7BA-2E02-4A01-B854-27A649CE1340}" dt="2023-04-22T05:40:28.915" v="1400" actId="20577"/>
        <pc:sldMkLst>
          <pc:docMk/>
          <pc:sldMk cId="2752834509" sldId="295"/>
        </pc:sldMkLst>
        <pc:spChg chg="mod">
          <ac:chgData name="Binus - ASO School of Engineering" userId="ab86b3d9-23ec-4bd5-94c3-eac9a5e09965" providerId="ADAL" clId="{DE66C7BA-2E02-4A01-B854-27A649CE1340}" dt="2023-04-22T05:09:25.812" v="1261" actId="27636"/>
          <ac:spMkLst>
            <pc:docMk/>
            <pc:sldMk cId="2752834509" sldId="295"/>
            <ac:spMk id="2" creationId="{D303FEBC-F3F5-3864-B987-1086AE7DA8C7}"/>
          </ac:spMkLst>
        </pc:spChg>
        <pc:spChg chg="mod">
          <ac:chgData name="Binus - ASO School of Engineering" userId="ab86b3d9-23ec-4bd5-94c3-eac9a5e09965" providerId="ADAL" clId="{DE66C7BA-2E02-4A01-B854-27A649CE1340}" dt="2023-04-22T05:09:37.024" v="1295" actId="20577"/>
          <ac:spMkLst>
            <pc:docMk/>
            <pc:sldMk cId="2752834509" sldId="295"/>
            <ac:spMk id="3" creationId="{06664E66-C87F-389F-0CAA-C6C06E430308}"/>
          </ac:spMkLst>
        </pc:spChg>
        <pc:spChg chg="mod">
          <ac:chgData name="Binus - ASO School of Engineering" userId="ab86b3d9-23ec-4bd5-94c3-eac9a5e09965" providerId="ADAL" clId="{DE66C7BA-2E02-4A01-B854-27A649CE1340}" dt="2023-04-22T05:40:28.915" v="1400" actId="20577"/>
          <ac:spMkLst>
            <pc:docMk/>
            <pc:sldMk cId="2752834509" sldId="295"/>
            <ac:spMk id="4" creationId="{B649991F-4948-DA45-DD4E-7D0B98D0E7B8}"/>
          </ac:spMkLst>
        </pc:spChg>
      </pc:sldChg>
      <pc:sldChg chg="modSp new mod">
        <pc:chgData name="Binus - ASO School of Engineering" userId="ab86b3d9-23ec-4bd5-94c3-eac9a5e09965" providerId="ADAL" clId="{DE66C7BA-2E02-4A01-B854-27A649CE1340}" dt="2023-04-22T05:12:09.032" v="1370" actId="6549"/>
        <pc:sldMkLst>
          <pc:docMk/>
          <pc:sldMk cId="134773785" sldId="296"/>
        </pc:sldMkLst>
        <pc:spChg chg="mod">
          <ac:chgData name="Binus - ASO School of Engineering" userId="ab86b3d9-23ec-4bd5-94c3-eac9a5e09965" providerId="ADAL" clId="{DE66C7BA-2E02-4A01-B854-27A649CE1340}" dt="2023-04-22T05:09:48.450" v="1298" actId="27636"/>
          <ac:spMkLst>
            <pc:docMk/>
            <pc:sldMk cId="134773785" sldId="296"/>
            <ac:spMk id="2" creationId="{E24F6444-9EB9-A5F8-E8A3-0E197B55CF1B}"/>
          </ac:spMkLst>
        </pc:spChg>
        <pc:spChg chg="mod">
          <ac:chgData name="Binus - ASO School of Engineering" userId="ab86b3d9-23ec-4bd5-94c3-eac9a5e09965" providerId="ADAL" clId="{DE66C7BA-2E02-4A01-B854-27A649CE1340}" dt="2023-04-22T05:10:00.032" v="1302" actId="6549"/>
          <ac:spMkLst>
            <pc:docMk/>
            <pc:sldMk cId="134773785" sldId="296"/>
            <ac:spMk id="3" creationId="{9FFEF0C8-421B-8F9F-AE76-62EA8153EB70}"/>
          </ac:spMkLst>
        </pc:spChg>
        <pc:spChg chg="mod">
          <ac:chgData name="Binus - ASO School of Engineering" userId="ab86b3d9-23ec-4bd5-94c3-eac9a5e09965" providerId="ADAL" clId="{DE66C7BA-2E02-4A01-B854-27A649CE1340}" dt="2023-04-22T05:12:09.032" v="1370" actId="6549"/>
          <ac:spMkLst>
            <pc:docMk/>
            <pc:sldMk cId="134773785" sldId="296"/>
            <ac:spMk id="4" creationId="{04AF7599-B7F4-9FCF-AC3D-51E38FC7A6A9}"/>
          </ac:spMkLst>
        </pc:spChg>
      </pc:sldChg>
      <pc:sldChg chg="modSp add mod">
        <pc:chgData name="Binus - ASO School of Engineering" userId="ab86b3d9-23ec-4bd5-94c3-eac9a5e09965" providerId="ADAL" clId="{DE66C7BA-2E02-4A01-B854-27A649CE1340}" dt="2023-04-22T05:49:51.753" v="1536" actId="6549"/>
        <pc:sldMkLst>
          <pc:docMk/>
          <pc:sldMk cId="1968573746" sldId="297"/>
        </pc:sldMkLst>
        <pc:spChg chg="mod">
          <ac:chgData name="Binus - ASO School of Engineering" userId="ab86b3d9-23ec-4bd5-94c3-eac9a5e09965" providerId="ADAL" clId="{DE66C7BA-2E02-4A01-B854-27A649CE1340}" dt="2023-04-22T05:47:36.671" v="1524" actId="6549"/>
          <ac:spMkLst>
            <pc:docMk/>
            <pc:sldMk cId="1968573746" sldId="297"/>
            <ac:spMk id="3" creationId="{9B115D0B-4CDB-E721-27C5-B705A3990F52}"/>
          </ac:spMkLst>
        </pc:spChg>
        <pc:spChg chg="mod">
          <ac:chgData name="Binus - ASO School of Engineering" userId="ab86b3d9-23ec-4bd5-94c3-eac9a5e09965" providerId="ADAL" clId="{DE66C7BA-2E02-4A01-B854-27A649CE1340}" dt="2023-04-22T05:49:51.753" v="1536" actId="6549"/>
          <ac:spMkLst>
            <pc:docMk/>
            <pc:sldMk cId="1968573746" sldId="297"/>
            <ac:spMk id="4" creationId="{04D4A6AD-D2F0-687C-8179-8383EDEF6A38}"/>
          </ac:spMkLst>
        </pc:spChg>
      </pc:sldChg>
      <pc:sldChg chg="modSp new mod">
        <pc:chgData name="Binus - ASO School of Engineering" userId="ab86b3d9-23ec-4bd5-94c3-eac9a5e09965" providerId="ADAL" clId="{DE66C7BA-2E02-4A01-B854-27A649CE1340}" dt="2023-04-22T05:47:23.236" v="1522" actId="6549"/>
        <pc:sldMkLst>
          <pc:docMk/>
          <pc:sldMk cId="2699068845" sldId="298"/>
        </pc:sldMkLst>
        <pc:spChg chg="mod">
          <ac:chgData name="Binus - ASO School of Engineering" userId="ab86b3d9-23ec-4bd5-94c3-eac9a5e09965" providerId="ADAL" clId="{DE66C7BA-2E02-4A01-B854-27A649CE1340}" dt="2023-04-22T05:45:19.321" v="1470" actId="27636"/>
          <ac:spMkLst>
            <pc:docMk/>
            <pc:sldMk cId="2699068845" sldId="298"/>
            <ac:spMk id="2" creationId="{B992F90A-604C-3AF5-5882-DB49F3D901B8}"/>
          </ac:spMkLst>
        </pc:spChg>
        <pc:spChg chg="mod">
          <ac:chgData name="Binus - ASO School of Engineering" userId="ab86b3d9-23ec-4bd5-94c3-eac9a5e09965" providerId="ADAL" clId="{DE66C7BA-2E02-4A01-B854-27A649CE1340}" dt="2023-04-22T05:45:32.051" v="1505" actId="20577"/>
          <ac:spMkLst>
            <pc:docMk/>
            <pc:sldMk cId="2699068845" sldId="298"/>
            <ac:spMk id="3" creationId="{D5EECF79-144F-D601-E23F-4950C8B18A6C}"/>
          </ac:spMkLst>
        </pc:spChg>
        <pc:spChg chg="mod">
          <ac:chgData name="Binus - ASO School of Engineering" userId="ab86b3d9-23ec-4bd5-94c3-eac9a5e09965" providerId="ADAL" clId="{DE66C7BA-2E02-4A01-B854-27A649CE1340}" dt="2023-04-22T05:47:23.236" v="1522" actId="6549"/>
          <ac:spMkLst>
            <pc:docMk/>
            <pc:sldMk cId="2699068845" sldId="298"/>
            <ac:spMk id="4" creationId="{B3E4A78B-840B-66DA-EDE1-CF160758F03A}"/>
          </ac:spMkLst>
        </pc:spChg>
      </pc:sldChg>
      <pc:sldChg chg="modSp new mod ord">
        <pc:chgData name="Binus - ASO School of Engineering" userId="ab86b3d9-23ec-4bd5-94c3-eac9a5e09965" providerId="ADAL" clId="{DE66C7BA-2E02-4A01-B854-27A649CE1340}" dt="2023-04-22T05:55:23.411" v="1573" actId="20577"/>
        <pc:sldMkLst>
          <pc:docMk/>
          <pc:sldMk cId="4252718226" sldId="299"/>
        </pc:sldMkLst>
        <pc:spChg chg="mod">
          <ac:chgData name="Binus - ASO School of Engineering" userId="ab86b3d9-23ec-4bd5-94c3-eac9a5e09965" providerId="ADAL" clId="{DE66C7BA-2E02-4A01-B854-27A649CE1340}" dt="2023-04-22T05:55:23.411" v="1573" actId="20577"/>
          <ac:spMkLst>
            <pc:docMk/>
            <pc:sldMk cId="4252718226" sldId="299"/>
            <ac:spMk id="2" creationId="{C3C10F30-55E0-8481-37C2-DCE493325600}"/>
          </ac:spMkLst>
        </pc:spChg>
      </pc:sldChg>
      <pc:sldChg chg="addSp delSp modSp new mod modClrScheme chgLayout">
        <pc:chgData name="Binus - ASO School of Engineering" userId="ab86b3d9-23ec-4bd5-94c3-eac9a5e09965" providerId="ADAL" clId="{DE66C7BA-2E02-4A01-B854-27A649CE1340}" dt="2023-04-22T05:58:10.561" v="1818" actId="20577"/>
        <pc:sldMkLst>
          <pc:docMk/>
          <pc:sldMk cId="934144175" sldId="300"/>
        </pc:sldMkLst>
        <pc:spChg chg="del mod ord">
          <ac:chgData name="Binus - ASO School of Engineering" userId="ab86b3d9-23ec-4bd5-94c3-eac9a5e09965" providerId="ADAL" clId="{DE66C7BA-2E02-4A01-B854-27A649CE1340}" dt="2023-04-22T05:55:29.362" v="1575" actId="700"/>
          <ac:spMkLst>
            <pc:docMk/>
            <pc:sldMk cId="934144175" sldId="300"/>
            <ac:spMk id="2" creationId="{CB4A6717-4AD2-83D2-B075-24BBEF125817}"/>
          </ac:spMkLst>
        </pc:spChg>
        <pc:spChg chg="add mod ord">
          <ac:chgData name="Binus - ASO School of Engineering" userId="ab86b3d9-23ec-4bd5-94c3-eac9a5e09965" providerId="ADAL" clId="{DE66C7BA-2E02-4A01-B854-27A649CE1340}" dt="2023-04-22T05:55:32.623" v="1586" actId="20577"/>
          <ac:spMkLst>
            <pc:docMk/>
            <pc:sldMk cId="934144175" sldId="300"/>
            <ac:spMk id="3" creationId="{9A6B2E3B-C112-4FDF-27FD-C292648C6AAA}"/>
          </ac:spMkLst>
        </pc:spChg>
        <pc:spChg chg="add mod ord">
          <ac:chgData name="Binus - ASO School of Engineering" userId="ab86b3d9-23ec-4bd5-94c3-eac9a5e09965" providerId="ADAL" clId="{DE66C7BA-2E02-4A01-B854-27A649CE1340}" dt="2023-04-22T05:55:34.211" v="1587" actId="20577"/>
          <ac:spMkLst>
            <pc:docMk/>
            <pc:sldMk cId="934144175" sldId="300"/>
            <ac:spMk id="4" creationId="{A5F6EF7B-7DE3-06E8-1C1D-40E06173EBA5}"/>
          </ac:spMkLst>
        </pc:spChg>
        <pc:spChg chg="add mod ord">
          <ac:chgData name="Binus - ASO School of Engineering" userId="ab86b3d9-23ec-4bd5-94c3-eac9a5e09965" providerId="ADAL" clId="{DE66C7BA-2E02-4A01-B854-27A649CE1340}" dt="2023-04-22T05:57:13.980" v="1797" actId="14100"/>
          <ac:spMkLst>
            <pc:docMk/>
            <pc:sldMk cId="934144175" sldId="300"/>
            <ac:spMk id="5" creationId="{30E041F4-4882-90D6-6B0B-7464ACA5D82F}"/>
          </ac:spMkLst>
        </pc:spChg>
        <pc:spChg chg="add mod">
          <ac:chgData name="Binus - ASO School of Engineering" userId="ab86b3d9-23ec-4bd5-94c3-eac9a5e09965" providerId="ADAL" clId="{DE66C7BA-2E02-4A01-B854-27A649CE1340}" dt="2023-04-22T05:58:10.561" v="1818" actId="20577"/>
          <ac:spMkLst>
            <pc:docMk/>
            <pc:sldMk cId="934144175" sldId="300"/>
            <ac:spMk id="6" creationId="{75895A5D-4EA7-0985-6E95-E8A2D9792693}"/>
          </ac:spMkLst>
        </pc:spChg>
        <pc:spChg chg="add del">
          <ac:chgData name="Binus - ASO School of Engineering" userId="ab86b3d9-23ec-4bd5-94c3-eac9a5e09965" providerId="ADAL" clId="{DE66C7BA-2E02-4A01-B854-27A649CE1340}" dt="2023-04-22T05:57:35.351" v="1801" actId="22"/>
          <ac:spMkLst>
            <pc:docMk/>
            <pc:sldMk cId="934144175" sldId="300"/>
            <ac:spMk id="8" creationId="{E1CAE7EE-CB92-22F1-D4F3-3BA29253C3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Open Sans Light" pitchFamily="2" charset="0"/>
        <a:ea typeface="Open Sans Light" pitchFamily="2" charset="0"/>
        <a:cs typeface="Open Sans Light" pitchFamily="2" charset="0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6C7F62AA-6696-95E2-555D-8614F2F6E2F4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gradFill>
            <a:gsLst>
              <a:gs pos="0">
                <a:srgbClr val="548130"/>
              </a:gs>
              <a:gs pos="100000">
                <a:srgbClr val="A6C464"/>
              </a:gs>
            </a:gsLst>
            <a:lin ang="0" scaled="0"/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0" name="Rounded Rectangle">
            <a:extLst>
              <a:ext uri="{FF2B5EF4-FFF2-40B4-BE49-F238E27FC236}">
                <a16:creationId xmlns:a16="http://schemas.microsoft.com/office/drawing/2014/main" id="{2610CD5C-942F-BF48-875B-42FFCE146C9A}"/>
              </a:ext>
            </a:extLst>
          </p:cNvPr>
          <p:cNvSpPr/>
          <p:nvPr userDrawn="1"/>
        </p:nvSpPr>
        <p:spPr>
          <a:xfrm>
            <a:off x="11684000" y="10608557"/>
            <a:ext cx="1016000" cy="88901"/>
          </a:xfrm>
          <a:prstGeom prst="roundRect">
            <a:avLst>
              <a:gd name="adj" fmla="val 50000"/>
            </a:avLst>
          </a:prstGeom>
          <a:solidFill>
            <a:srgbClr val="F087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A398922F-A33B-3C44-AAA1-709DF0A7FE30}"/>
              </a:ext>
            </a:extLst>
          </p:cNvPr>
          <p:cNvSpPr/>
          <p:nvPr userDrawn="1"/>
        </p:nvSpPr>
        <p:spPr>
          <a:xfrm>
            <a:off x="11684000" y="10608557"/>
            <a:ext cx="1016000" cy="88901"/>
          </a:xfrm>
          <a:prstGeom prst="roundRect">
            <a:avLst>
              <a:gd name="adj" fmla="val 50000"/>
            </a:avLst>
          </a:prstGeom>
          <a:solidFill>
            <a:srgbClr val="F087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DC9E4D2B-1303-D647-ADF8-BD63A36C3CA0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6754848"/>
            <a:ext cx="21971001" cy="190500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kumimoji="0" sz="5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dirty="0"/>
              <a:t>Presentation Subtitle</a:t>
            </a:r>
          </a:p>
          <a:p>
            <a:pPr lvl="4"/>
            <a:endParaRPr dirty="0"/>
          </a:p>
        </p:txBody>
      </p:sp>
      <p:sp>
        <p:nvSpPr>
          <p:cNvPr id="24" name="Presentation Title">
            <a:extLst>
              <a:ext uri="{FF2B5EF4-FFF2-40B4-BE49-F238E27FC236}">
                <a16:creationId xmlns:a16="http://schemas.microsoft.com/office/drawing/2014/main" id="{1323A2FB-C06C-AA47-AA40-00FC9E490C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39178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kumimoji="0" sz="12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Presentation</a:t>
            </a:r>
            <a:r>
              <a:rPr dirty="0"/>
              <a:t> </a:t>
            </a:r>
            <a:r>
              <a:rPr lang="en-US" dirty="0"/>
              <a:t>Title</a:t>
            </a:r>
            <a:endParaRPr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6474C2C-5958-6F6B-1482-E67DED339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58192" y="11538583"/>
            <a:ext cx="4212692" cy="745888"/>
          </a:xfrm>
        </p:spPr>
        <p:txBody>
          <a:bodyPr>
            <a:normAutofit/>
          </a:bodyPr>
          <a:lstStyle>
            <a:lvl1pPr marL="0" indent="0" algn="ctr">
              <a:buNone/>
              <a:def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lvl="0"/>
            <a:r>
              <a:rPr lang="en-US" dirty="0"/>
              <a:t>Type your name</a:t>
            </a:r>
          </a:p>
        </p:txBody>
      </p:sp>
      <p:sp>
        <p:nvSpPr>
          <p:cNvPr id="4" name="UNIVERSITAS BINA NUSANTARA">
            <a:extLst>
              <a:ext uri="{FF2B5EF4-FFF2-40B4-BE49-F238E27FC236}">
                <a16:creationId xmlns:a16="http://schemas.microsoft.com/office/drawing/2014/main" id="{5DC7F27E-9CB9-099F-4DA7-367C6ADB411B}"/>
              </a:ext>
            </a:extLst>
          </p:cNvPr>
          <p:cNvSpPr txBox="1"/>
          <p:nvPr userDrawn="1"/>
        </p:nvSpPr>
        <p:spPr>
          <a:xfrm>
            <a:off x="10058192" y="11100823"/>
            <a:ext cx="4212692" cy="351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821531">
              <a:lnSpc>
                <a:spcPct val="80000"/>
              </a:lnSpc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"/>
              </a:defRPr>
            </a:pPr>
            <a:r>
              <a:rPr lang="en-US" sz="2800" dirty="0"/>
              <a:t>SUBJECT MATTER EXPERT</a:t>
            </a:r>
            <a:endParaRPr sz="2800" b="1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DF9823D-2A6F-72DD-59AC-C034FB23C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722" y="758209"/>
            <a:ext cx="661307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2486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yp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5F33489-AE64-A520-339D-37FA55DCDDCD}"/>
              </a:ext>
            </a:extLst>
          </p:cNvPr>
          <p:cNvSpPr/>
          <p:nvPr userDrawn="1"/>
        </p:nvSpPr>
        <p:spPr>
          <a:xfrm>
            <a:off x="-13856" y="2360348"/>
            <a:ext cx="24397856" cy="11436178"/>
          </a:xfrm>
          <a:prstGeom prst="rect">
            <a:avLst/>
          </a:prstGeom>
          <a:solidFill>
            <a:srgbClr val="EEF3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lvl="0" defTabSz="821531"/>
            <a:endParaRPr sz="3000" dirty="0">
              <a:solidFill>
                <a:srgbClr val="FFFFFF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F4A212B9-DBD9-E746-BAFB-9234B89096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67377" y="6556917"/>
            <a:ext cx="9768906" cy="5575610"/>
          </a:xfrm>
        </p:spPr>
        <p:txBody>
          <a:bodyPr>
            <a:noAutofit/>
          </a:bodyPr>
          <a:lstStyle>
            <a:lvl1pPr marL="0" indent="0">
              <a:buNone/>
              <a:defRPr kumimoji="0" lang="en-US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1pPr>
            <a:lvl2pPr marL="6096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2pPr>
            <a:lvl3pPr marL="12192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3pPr>
            <a:lvl4pPr marL="18288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4pPr>
            <a:lvl5pPr marL="24384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199BEEEC-0D44-544B-A30D-8F854BF4A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39930" y="4210629"/>
            <a:ext cx="9099057" cy="7921898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3C6146-DC72-7FB3-6375-B120A24C1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938" y="4210049"/>
            <a:ext cx="9768874" cy="2039112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5pPr marL="2438400" indent="0" algn="l">
              <a:buFont typeface="Arial" panose="020B0604020202020204" pitchFamily="34" charset="0"/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B9A8D0A-7F57-8127-F1A1-064643F8FB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7377" y="2751951"/>
            <a:ext cx="14715569" cy="510281"/>
          </a:xfrm>
        </p:spPr>
        <p:txBody>
          <a:bodyPr>
            <a:normAutofit/>
          </a:bodyPr>
          <a:lstStyle>
            <a:lvl1pPr>
              <a:defRPr kumimoji="0" lang="en-US" sz="3800" b="1" i="0" u="none" strike="noStrike" cap="all" spc="0" normalizeH="0" baseline="0">
                <a:ln>
                  <a:noFill/>
                </a:ln>
                <a:solidFill>
                  <a:srgbClr val="548130"/>
                </a:solidFill>
                <a:effectLst/>
                <a:uFill>
                  <a:solidFill>
                    <a:srgbClr val="143E56"/>
                  </a:solidFill>
                </a:u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9B7C8D-242F-1485-A758-15B0EF414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7377" y="3299621"/>
            <a:ext cx="9768875" cy="803546"/>
          </a:xfrm>
        </p:spPr>
        <p:txBody>
          <a:bodyPr/>
          <a:lstStyle>
            <a:lvl1pPr marL="0" indent="0">
              <a:buNone/>
              <a:defRPr kumimoji="0" lang="en-US" sz="3200" b="1" i="0" u="none" strike="noStrike" cap="all" spc="0" normalizeH="0" baseline="0">
                <a:ln>
                  <a:noFill/>
                </a:ln>
                <a:solidFill>
                  <a:srgbClr val="424242"/>
                </a:solidFill>
                <a:effectLst/>
                <a:uFill>
                  <a:solidFill>
                    <a:srgbClr val="143E56"/>
                  </a:solidFill>
                </a:u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7BFAD8-A18E-F1DD-B4E6-B862AB7A1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581" y="-4788"/>
            <a:ext cx="73533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2981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yp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28F252AD-5DE4-7070-6059-31CB6E8E15CC}"/>
              </a:ext>
            </a:extLst>
          </p:cNvPr>
          <p:cNvSpPr/>
          <p:nvPr userDrawn="1"/>
        </p:nvSpPr>
        <p:spPr>
          <a:xfrm>
            <a:off x="-13856" y="2360348"/>
            <a:ext cx="24397856" cy="11436178"/>
          </a:xfrm>
          <a:prstGeom prst="rect">
            <a:avLst/>
          </a:prstGeom>
          <a:solidFill>
            <a:srgbClr val="EEF3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lvl="0" defTabSz="821531"/>
            <a:endParaRPr sz="3000" dirty="0">
              <a:solidFill>
                <a:srgbClr val="FFFFFF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Or 3">
            <a:extLst>
              <a:ext uri="{FF2B5EF4-FFF2-40B4-BE49-F238E27FC236}">
                <a16:creationId xmlns:a16="http://schemas.microsoft.com/office/drawing/2014/main" id="{E68A1B27-C10C-399D-6C52-E0B8F062FF6D}"/>
              </a:ext>
            </a:extLst>
          </p:cNvPr>
          <p:cNvSpPr/>
          <p:nvPr userDrawn="1"/>
        </p:nvSpPr>
        <p:spPr>
          <a:xfrm>
            <a:off x="7481303" y="3712458"/>
            <a:ext cx="9144000" cy="9144000"/>
          </a:xfrm>
          <a:prstGeom prst="flowChartOr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Helvetica Neue Medium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E1FE12-D6E7-CC76-3FE4-BC8F0EC78DF0}"/>
              </a:ext>
            </a:extLst>
          </p:cNvPr>
          <p:cNvCxnSpPr>
            <a:cxnSpLocks/>
            <a:stCxn id="4" idx="0"/>
          </p:cNvCxnSpPr>
          <p:nvPr userDrawn="1"/>
        </p:nvCxnSpPr>
        <p:spPr>
          <a:xfrm>
            <a:off x="12053303" y="3712458"/>
            <a:ext cx="22098" cy="9144000"/>
          </a:xfrm>
          <a:prstGeom prst="line">
            <a:avLst/>
          </a:prstGeom>
          <a:noFill/>
          <a:ln w="76200" cap="flat">
            <a:solidFill>
              <a:srgbClr val="314F9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45EE12-0322-D3C6-8589-1B9554503365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 flipH="1">
            <a:off x="7481303" y="8284458"/>
            <a:ext cx="9144000" cy="0"/>
          </a:xfrm>
          <a:prstGeom prst="line">
            <a:avLst/>
          </a:prstGeom>
          <a:noFill/>
          <a:ln w="76200" cap="flat">
            <a:solidFill>
              <a:srgbClr val="314F9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267469-4390-8C92-5D06-4DA338A102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6939" y="4018728"/>
            <a:ext cx="4683924" cy="3600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10000"/>
                  </a:schemeClr>
                </a:solidFill>
              </a:defRPr>
            </a:lvl1pPr>
            <a:lvl5pPr marL="24384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C4F9637-2BA1-E3F7-1599-2295EF076C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6949" y="7294814"/>
            <a:ext cx="3795402" cy="7512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2060"/>
                </a:solidFill>
              </a:defRPr>
            </a:lvl1pPr>
            <a:lvl5pPr marL="24384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7270689-CD03-86EE-AD4E-701F61CD37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56949" y="8617313"/>
            <a:ext cx="3795402" cy="7512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2060"/>
                </a:solidFill>
              </a:defRPr>
            </a:lvl1pPr>
            <a:lvl5pPr marL="24384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B5939A4B-8504-2C32-E90E-9DA4843EF0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65741" y="7298299"/>
            <a:ext cx="3795402" cy="7512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2060"/>
                </a:solidFill>
              </a:defRPr>
            </a:lvl1pPr>
            <a:lvl5pPr marL="24384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4D6C0A8-7DC7-6F84-E472-8E0CA423C5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27997" y="8595891"/>
            <a:ext cx="3795402" cy="7512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2060"/>
                </a:solidFill>
              </a:defRPr>
            </a:lvl1pPr>
            <a:lvl5pPr marL="24384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F6BCDD7A-9667-FF15-DEDB-20C0D431E0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66939" y="8938684"/>
            <a:ext cx="4683924" cy="3600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10000"/>
                  </a:schemeClr>
                </a:solidFill>
              </a:defRPr>
            </a:lvl1pPr>
            <a:lvl5pPr marL="24384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6ADBE3FB-D313-E2BC-715C-D8600CF8B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55744" y="4018728"/>
            <a:ext cx="4683924" cy="3600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10000"/>
                  </a:schemeClr>
                </a:solidFill>
              </a:defRPr>
            </a:lvl1pPr>
            <a:lvl5pPr marL="24384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A79FD328-17AF-2BB2-5730-3D5CA0EE97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255744" y="8938684"/>
            <a:ext cx="4683924" cy="3600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10000"/>
                  </a:schemeClr>
                </a:solidFill>
              </a:defRPr>
            </a:lvl1pPr>
            <a:lvl5pPr marL="24384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43CC686-E375-07D1-BC71-7645D693F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7377" y="2751951"/>
            <a:ext cx="14715569" cy="510281"/>
          </a:xfrm>
        </p:spPr>
        <p:txBody>
          <a:bodyPr>
            <a:normAutofit/>
          </a:bodyPr>
          <a:lstStyle>
            <a:lvl1pPr>
              <a:defRPr kumimoji="0" lang="en-US" sz="3800" b="1" i="0" u="none" strike="noStrike" cap="all" spc="0" normalizeH="0" baseline="0">
                <a:ln>
                  <a:noFill/>
                </a:ln>
                <a:solidFill>
                  <a:srgbClr val="548130"/>
                </a:solidFill>
                <a:effectLst/>
                <a:uFill>
                  <a:solidFill>
                    <a:srgbClr val="143E56"/>
                  </a:solidFill>
                </a:u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808DDE4-CE64-6BF8-140A-60BD752E75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7377" y="3299621"/>
            <a:ext cx="9768875" cy="803546"/>
          </a:xfrm>
        </p:spPr>
        <p:txBody>
          <a:bodyPr/>
          <a:lstStyle>
            <a:lvl1pPr marL="0" indent="0">
              <a:buNone/>
              <a:defRPr kumimoji="0" lang="en-US" sz="3200" b="1" i="0" u="none" strike="noStrike" cap="all" spc="0" normalizeH="0" baseline="0">
                <a:ln>
                  <a:noFill/>
                </a:ln>
                <a:solidFill>
                  <a:srgbClr val="424242"/>
                </a:solidFill>
                <a:effectLst/>
                <a:uFill>
                  <a:solidFill>
                    <a:srgbClr val="143E56"/>
                  </a:solidFill>
                </a:u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0A974F-95CE-B0A0-D82B-98489364BA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581" y="-4788"/>
            <a:ext cx="7353300" cy="2006600"/>
          </a:xfrm>
          <a:prstGeom prst="rect">
            <a:avLst/>
          </a:prstGeom>
        </p:spPr>
      </p:pic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86095578-9D3A-6BF0-B641-45D6260FD1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18650" y="4878986"/>
            <a:ext cx="2148383" cy="210149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7996DB05-A092-D361-2DA4-DB018AFE41B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766147" y="4863953"/>
            <a:ext cx="2148383" cy="210149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B0FC9879-9852-3106-1CAD-70958A9B055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43283" y="9694454"/>
            <a:ext cx="2148383" cy="210149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FBEF8BFF-0E9F-4111-7E5F-667227A8640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766147" y="9698918"/>
            <a:ext cx="2148383" cy="210149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029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typ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F55631E8-C878-10B3-37B6-B446CE8244F9}"/>
              </a:ext>
            </a:extLst>
          </p:cNvPr>
          <p:cNvSpPr/>
          <p:nvPr userDrawn="1"/>
        </p:nvSpPr>
        <p:spPr>
          <a:xfrm>
            <a:off x="-13856" y="2360348"/>
            <a:ext cx="24397856" cy="11436178"/>
          </a:xfrm>
          <a:prstGeom prst="rect">
            <a:avLst/>
          </a:prstGeom>
          <a:solidFill>
            <a:srgbClr val="EEF3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lvl="0" defTabSz="821531"/>
            <a:endParaRPr sz="3000" dirty="0">
              <a:solidFill>
                <a:srgbClr val="FFFFFF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267469-4390-8C92-5D06-4DA338A102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6938" y="4349750"/>
            <a:ext cx="12097701" cy="3462458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2">
                    <a:lumMod val="10000"/>
                  </a:schemeClr>
                </a:solidFill>
              </a:defRPr>
            </a:lvl1pPr>
            <a:lvl5pPr marL="24384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F6BCDD7A-9667-FF15-DEDB-20C0D431E0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66938" y="8938684"/>
            <a:ext cx="19839621" cy="367624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2">
                    <a:lumMod val="10000"/>
                  </a:schemeClr>
                </a:solidFill>
              </a:defRPr>
            </a:lvl1pPr>
            <a:lvl5pPr marL="24384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0301C7D-DEBE-6D1A-83C3-C0F3069C6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7377" y="2751951"/>
            <a:ext cx="14715569" cy="510281"/>
          </a:xfrm>
        </p:spPr>
        <p:txBody>
          <a:bodyPr>
            <a:normAutofit/>
          </a:bodyPr>
          <a:lstStyle>
            <a:lvl1pPr>
              <a:defRPr kumimoji="0" lang="en-US" sz="3800" b="1" i="0" u="none" strike="noStrike" cap="all" spc="0" normalizeH="0" baseline="0">
                <a:ln>
                  <a:noFill/>
                </a:ln>
                <a:solidFill>
                  <a:srgbClr val="548130"/>
                </a:solidFill>
                <a:effectLst/>
                <a:uFill>
                  <a:solidFill>
                    <a:srgbClr val="143E56"/>
                  </a:solidFill>
                </a:u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A8FA7F6-A995-87C5-E95E-2E27F792F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7377" y="3299621"/>
            <a:ext cx="9768875" cy="803546"/>
          </a:xfrm>
        </p:spPr>
        <p:txBody>
          <a:bodyPr/>
          <a:lstStyle>
            <a:lvl1pPr marL="0" indent="0">
              <a:buNone/>
              <a:defRPr kumimoji="0" lang="en-US" sz="3200" b="1" i="0" u="none" strike="noStrike" cap="all" spc="0" normalizeH="0" baseline="0">
                <a:ln>
                  <a:noFill/>
                </a:ln>
                <a:solidFill>
                  <a:srgbClr val="424242"/>
                </a:solidFill>
                <a:effectLst/>
                <a:uFill>
                  <a:solidFill>
                    <a:srgbClr val="143E56"/>
                  </a:solidFill>
                </a:u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EACC04-6435-37C8-0C3E-838B6FBE5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581" y="-4788"/>
            <a:ext cx="7353300" cy="2006600"/>
          </a:xfrm>
          <a:prstGeom prst="rect">
            <a:avLst/>
          </a:prstGeom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7D7308D-85CD-C246-7A31-209CA5FCED7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5502270" y="4285954"/>
            <a:ext cx="3508744" cy="35262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408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D321C70C-9086-53AB-A85F-10A2405FD283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gradFill>
            <a:gsLst>
              <a:gs pos="0">
                <a:srgbClr val="548130"/>
              </a:gs>
              <a:gs pos="100000">
                <a:srgbClr val="A6C464"/>
              </a:gs>
            </a:gsLst>
            <a:lin ang="0" scaled="0"/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A398922F-A33B-3C44-AAA1-709DF0A7FE30}"/>
              </a:ext>
            </a:extLst>
          </p:cNvPr>
          <p:cNvSpPr/>
          <p:nvPr userDrawn="1"/>
        </p:nvSpPr>
        <p:spPr>
          <a:xfrm>
            <a:off x="11684000" y="9025087"/>
            <a:ext cx="1016000" cy="88901"/>
          </a:xfrm>
          <a:prstGeom prst="roundRect">
            <a:avLst>
              <a:gd name="adj" fmla="val 50000"/>
            </a:avLst>
          </a:prstGeom>
          <a:solidFill>
            <a:srgbClr val="F087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438335"/>
            <a:ext cx="21971001" cy="86467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kumimoji="0" sz="5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dirty="0"/>
              <a:t>Presentation </a:t>
            </a:r>
            <a:r>
              <a:rPr lang="en-US" dirty="0"/>
              <a:t>TITLE</a:t>
            </a:r>
            <a:endParaRPr dirty="0"/>
          </a:p>
        </p:txBody>
      </p:sp>
      <p:sp>
        <p:nvSpPr>
          <p:cNvPr id="18" name="Presentation Title">
            <a:extLst>
              <a:ext uri="{FF2B5EF4-FFF2-40B4-BE49-F238E27FC236}">
                <a16:creationId xmlns:a16="http://schemas.microsoft.com/office/drawing/2014/main" id="{15CBFADB-E6B3-9B4E-8320-314E3790EC2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3058757"/>
            <a:ext cx="21971004" cy="3746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kumimoji="0" sz="12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/>
              <a:t>THANK YOU message</a:t>
            </a:r>
            <a:endParaRPr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973D83C-1488-3E4C-B9DF-5608E0394C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5574" y="9486762"/>
            <a:ext cx="6222535" cy="358278"/>
          </a:xfrm>
        </p:spPr>
        <p:txBody>
          <a:bodyPr>
            <a:normAutofit/>
          </a:bodyPr>
          <a:lstStyle>
            <a:lvl1pPr marL="0" indent="0" algn="ctr">
              <a:buNone/>
              <a:def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lvl="0"/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t>MONTH YEAR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F9E5CE-7849-8F6F-8092-27B950506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722" y="758209"/>
            <a:ext cx="661307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417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">
            <a:extLst>
              <a:ext uri="{FF2B5EF4-FFF2-40B4-BE49-F238E27FC236}">
                <a16:creationId xmlns:a16="http://schemas.microsoft.com/office/drawing/2014/main" id="{5B500D99-BCA8-5A47-AC2D-7A5DFB585C9A}"/>
              </a:ext>
            </a:extLst>
          </p:cNvPr>
          <p:cNvSpPr/>
          <p:nvPr userDrawn="1"/>
        </p:nvSpPr>
        <p:spPr>
          <a:xfrm>
            <a:off x="-13856" y="2360348"/>
            <a:ext cx="24397856" cy="11436178"/>
          </a:xfrm>
          <a:prstGeom prst="rect">
            <a:avLst/>
          </a:prstGeom>
          <a:solidFill>
            <a:srgbClr val="EEF3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ID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90E15E-9DC3-D24F-8189-931487225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7377" y="2746928"/>
            <a:ext cx="14715569" cy="511175"/>
          </a:xfrm>
        </p:spPr>
        <p:txBody>
          <a:bodyPr>
            <a:normAutofit/>
          </a:bodyPr>
          <a:lstStyle>
            <a:lvl1pPr>
              <a:defRPr kumimoji="0" lang="en-US" sz="3800" b="1" i="0" u="none" strike="noStrike" cap="all" spc="0" normalizeH="0" baseline="0">
                <a:ln>
                  <a:noFill/>
                </a:ln>
                <a:solidFill>
                  <a:srgbClr val="548130"/>
                </a:solidFill>
                <a:effectLst/>
                <a:uFill>
                  <a:solidFill>
                    <a:srgbClr val="143E56"/>
                  </a:solidFill>
                </a:u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9A081F0-DCC0-4F43-B885-A177263AC1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7377" y="3295492"/>
            <a:ext cx="9768875" cy="803546"/>
          </a:xfrm>
        </p:spPr>
        <p:txBody>
          <a:bodyPr/>
          <a:lstStyle>
            <a:lvl1pPr marL="0" indent="0">
              <a:buNone/>
              <a:defRPr kumimoji="0" lang="en-US" sz="3200" b="0" i="0" u="none" strike="noStrike" cap="all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143E56"/>
                  </a:solidFill>
                </a:u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04" name="Content Placeholder 7">
            <a:extLst>
              <a:ext uri="{FF2B5EF4-FFF2-40B4-BE49-F238E27FC236}">
                <a16:creationId xmlns:a16="http://schemas.microsoft.com/office/drawing/2014/main" id="{A238D5AC-1068-5240-9AFA-91BA1250D9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86930" y="5334432"/>
            <a:ext cx="13714940" cy="4522264"/>
          </a:xfrm>
        </p:spPr>
        <p:txBody>
          <a:bodyPr>
            <a:normAutofit/>
          </a:bodyPr>
          <a:lstStyle>
            <a:lvl1pPr marL="266700" indent="-266700">
              <a:lnSpc>
                <a:spcPct val="100000"/>
              </a:lnSpc>
              <a:tabLst/>
              <a:defRPr kumimoji="0" lang="en-US" sz="26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1pPr>
            <a:lvl2pPr marL="890588" indent="-280988">
              <a:lnSpc>
                <a:spcPct val="100000"/>
              </a:lnSpc>
              <a:tabLst/>
              <a:defRPr kumimoji="0" lang="en-US" sz="26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2pPr>
            <a:lvl3pPr marL="1470025" indent="-250825">
              <a:lnSpc>
                <a:spcPct val="100000"/>
              </a:lnSpc>
              <a:tabLst/>
              <a:defRPr kumimoji="0" lang="en-US" sz="26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3pPr>
            <a:lvl4pPr marL="2138363" indent="-309563">
              <a:lnSpc>
                <a:spcPct val="100000"/>
              </a:lnSpc>
              <a:tabLst/>
              <a:defRPr kumimoji="0" lang="en-US" sz="26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4pPr>
            <a:lvl5pPr marL="2717800" indent="-279400">
              <a:lnSpc>
                <a:spcPct val="100000"/>
              </a:lnSpc>
              <a:tabLst/>
              <a:defRPr kumimoji="0" lang="en-US" sz="26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B634D7-2086-FCA3-7254-864AAB9CB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581" y="-4788"/>
            <a:ext cx="73533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5103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ection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G Slide-01.jpg" descr="BG Slide-01.jpg">
            <a:extLst>
              <a:ext uri="{FF2B5EF4-FFF2-40B4-BE49-F238E27FC236}">
                <a16:creationId xmlns:a16="http://schemas.microsoft.com/office/drawing/2014/main" id="{4290823B-2698-F44F-82ED-3153CB051C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5" r="165"/>
          <a:stretch>
            <a:fillRect/>
          </a:stretch>
        </p:blipFill>
        <p:spPr>
          <a:xfrm>
            <a:off x="-86098" y="-57547"/>
            <a:ext cx="24507155" cy="1383109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039E3D91-9575-7645-A4DA-1857555C3973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gradFill>
            <a:gsLst>
              <a:gs pos="0">
                <a:srgbClr val="F15A24"/>
              </a:gs>
              <a:gs pos="100000">
                <a:srgbClr val="F8A036"/>
              </a:gs>
            </a:gsLst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kumimoji="0" sz="10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Section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D3AF213-1196-F0FC-3143-6393D92C02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722" y="758209"/>
            <a:ext cx="661307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0862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ection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G Slide-01.jpg" descr="BG Slide-01.jpg">
            <a:extLst>
              <a:ext uri="{FF2B5EF4-FFF2-40B4-BE49-F238E27FC236}">
                <a16:creationId xmlns:a16="http://schemas.microsoft.com/office/drawing/2014/main" id="{4290823B-2698-F44F-82ED-3153CB051C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5" r="165"/>
          <a:stretch>
            <a:fillRect/>
          </a:stretch>
        </p:blipFill>
        <p:spPr>
          <a:xfrm>
            <a:off x="-86098" y="-57547"/>
            <a:ext cx="24507155" cy="1383109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9B58D5CA-1AEF-754B-9F74-AE29F8DD61D5}"/>
              </a:ext>
            </a:extLst>
          </p:cNvPr>
          <p:cNvSpPr/>
          <p:nvPr userDrawn="1"/>
        </p:nvSpPr>
        <p:spPr>
          <a:xfrm>
            <a:off x="-1" y="0"/>
            <a:ext cx="24384001" cy="13716000"/>
          </a:xfrm>
          <a:prstGeom prst="rect">
            <a:avLst/>
          </a:prstGeom>
          <a:gradFill>
            <a:gsLst>
              <a:gs pos="0">
                <a:srgbClr val="F89620"/>
              </a:gs>
              <a:gs pos="100000">
                <a:srgbClr val="FFB039"/>
              </a:gs>
            </a:gsLst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kumimoji="0" sz="10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Section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AB3FD65-632F-C333-F4EB-400DBEDA5F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722" y="758209"/>
            <a:ext cx="661307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0515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ection typ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G Slide-01.jpg" descr="BG Slide-01.jpg">
            <a:extLst>
              <a:ext uri="{FF2B5EF4-FFF2-40B4-BE49-F238E27FC236}">
                <a16:creationId xmlns:a16="http://schemas.microsoft.com/office/drawing/2014/main" id="{4290823B-2698-F44F-82ED-3153CB051C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5" r="165"/>
          <a:stretch>
            <a:fillRect/>
          </a:stretch>
        </p:blipFill>
        <p:spPr>
          <a:xfrm>
            <a:off x="-86098" y="-57547"/>
            <a:ext cx="24507155" cy="1383109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3B0134B8-92DD-5A47-83ED-ED2B1DC0A2FA}"/>
              </a:ext>
            </a:extLst>
          </p:cNvPr>
          <p:cNvSpPr/>
          <p:nvPr userDrawn="1"/>
        </p:nvSpPr>
        <p:spPr>
          <a:xfrm>
            <a:off x="-56844" y="-25400"/>
            <a:ext cx="24497688" cy="13766800"/>
          </a:xfrm>
          <a:prstGeom prst="rect">
            <a:avLst/>
          </a:prstGeom>
          <a:gradFill>
            <a:gsLst>
              <a:gs pos="0">
                <a:srgbClr val="797979"/>
              </a:gs>
              <a:gs pos="100000">
                <a:srgbClr val="A9A9A9"/>
              </a:gs>
            </a:gsLst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kumimoji="0" sz="10000" b="0" i="0" u="none" strike="noStrike" cap="all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Section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115C3AA-2D84-6374-FAD2-CBEABDCF4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722" y="758209"/>
            <a:ext cx="661307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6358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0CE21BA8-841F-EE46-90AB-358900DBBA45}"/>
              </a:ext>
            </a:extLst>
          </p:cNvPr>
          <p:cNvSpPr/>
          <p:nvPr userDrawn="1"/>
        </p:nvSpPr>
        <p:spPr>
          <a:xfrm>
            <a:off x="0" y="2363008"/>
            <a:ext cx="24384000" cy="1143617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90E15E-9DC3-D24F-8189-931487225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7377" y="2751951"/>
            <a:ext cx="14715569" cy="510281"/>
          </a:xfrm>
        </p:spPr>
        <p:txBody>
          <a:bodyPr>
            <a:normAutofit/>
          </a:bodyPr>
          <a:lstStyle>
            <a:lvl1pPr>
              <a:defRPr kumimoji="0" lang="en-US" sz="3800" b="1" i="0" u="none" strike="noStrike" cap="all" spc="0" normalizeH="0" baseline="0">
                <a:ln>
                  <a:noFill/>
                </a:ln>
                <a:solidFill>
                  <a:srgbClr val="548130"/>
                </a:solidFill>
                <a:effectLst/>
                <a:uFill>
                  <a:solidFill>
                    <a:srgbClr val="143E56"/>
                  </a:solidFill>
                </a:u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9A081F0-DCC0-4F43-B885-A177263AC1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7377" y="3299621"/>
            <a:ext cx="9768875" cy="803546"/>
          </a:xfrm>
        </p:spPr>
        <p:txBody>
          <a:bodyPr/>
          <a:lstStyle>
            <a:lvl1pPr marL="0" indent="0">
              <a:buNone/>
              <a:defRPr kumimoji="0" lang="en-US" sz="3200" b="1" i="0" u="none" strike="noStrike" cap="all" spc="0" normalizeH="0" baseline="0">
                <a:ln>
                  <a:noFill/>
                </a:ln>
                <a:solidFill>
                  <a:srgbClr val="424242"/>
                </a:solidFill>
                <a:effectLst/>
                <a:uFill>
                  <a:solidFill>
                    <a:srgbClr val="143E56"/>
                  </a:solidFill>
                </a:u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CCD29839-25B4-3D48-8D8C-B1D859A74A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86930" y="5334432"/>
            <a:ext cx="13714940" cy="4522264"/>
          </a:xfrm>
        </p:spPr>
        <p:txBody>
          <a:bodyPr>
            <a:normAutofit/>
          </a:bodyPr>
          <a:lstStyle>
            <a:lvl1pPr marL="266700" indent="-266700">
              <a:lnSpc>
                <a:spcPct val="100000"/>
              </a:lnSpc>
              <a:tabLst/>
              <a:defRPr kumimoji="0" lang="en-US" sz="2600" b="0" i="0" u="none" strike="noStrike" cap="none" spc="0" normalizeH="0" baseline="0">
                <a:ln>
                  <a:noFill/>
                </a:ln>
                <a:solidFill>
                  <a:srgbClr val="212121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1pPr>
            <a:lvl2pPr marL="890588" indent="-280988">
              <a:lnSpc>
                <a:spcPct val="100000"/>
              </a:lnSpc>
              <a:tabLst/>
              <a:defRPr kumimoji="0" lang="en-US" sz="2600" b="0" i="0" u="none" strike="noStrike" cap="none" spc="0" normalizeH="0" baseline="0">
                <a:ln>
                  <a:noFill/>
                </a:ln>
                <a:solidFill>
                  <a:srgbClr val="212121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2pPr>
            <a:lvl3pPr marL="1470025" indent="-250825">
              <a:lnSpc>
                <a:spcPct val="100000"/>
              </a:lnSpc>
              <a:tabLst/>
              <a:defRPr kumimoji="0" lang="en-US" sz="2600" b="0" i="0" u="none" strike="noStrike" cap="none" spc="0" normalizeH="0" baseline="0">
                <a:ln>
                  <a:noFill/>
                </a:ln>
                <a:solidFill>
                  <a:srgbClr val="212121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3pPr>
            <a:lvl4pPr marL="2138363" indent="-309563">
              <a:lnSpc>
                <a:spcPct val="100000"/>
              </a:lnSpc>
              <a:tabLst/>
              <a:defRPr kumimoji="0" lang="en-US" sz="2600" b="0" i="0" u="none" strike="noStrike" cap="none" spc="0" normalizeH="0" baseline="0">
                <a:ln>
                  <a:noFill/>
                </a:ln>
                <a:solidFill>
                  <a:srgbClr val="212121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4pPr>
            <a:lvl5pPr marL="2717800" indent="-279400">
              <a:lnSpc>
                <a:spcPct val="100000"/>
              </a:lnSpc>
              <a:tabLst/>
              <a:defRPr kumimoji="0" lang="en-US" sz="2600" b="0" i="0" u="none" strike="noStrike" cap="none" spc="0" normalizeH="0" baseline="0">
                <a:ln>
                  <a:noFill/>
                </a:ln>
                <a:solidFill>
                  <a:srgbClr val="212121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88AD3B-5E93-C98C-159F-1FCA502F1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581" y="-4788"/>
            <a:ext cx="73533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452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0CE21BA8-841F-EE46-90AB-358900DBBA45}"/>
              </a:ext>
            </a:extLst>
          </p:cNvPr>
          <p:cNvSpPr/>
          <p:nvPr userDrawn="1"/>
        </p:nvSpPr>
        <p:spPr>
          <a:xfrm>
            <a:off x="0" y="2363008"/>
            <a:ext cx="24384000" cy="1143617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6AB40C6-E41E-9F54-5391-1B969D0CD911}"/>
              </a:ext>
            </a:extLst>
          </p:cNvPr>
          <p:cNvSpPr/>
          <p:nvPr userDrawn="1"/>
        </p:nvSpPr>
        <p:spPr>
          <a:xfrm>
            <a:off x="6181816" y="4686855"/>
            <a:ext cx="15362340" cy="180000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80221CE-1DAF-B881-9928-5F7152658A68}"/>
              </a:ext>
            </a:extLst>
          </p:cNvPr>
          <p:cNvSpPr/>
          <p:nvPr userDrawn="1"/>
        </p:nvSpPr>
        <p:spPr>
          <a:xfrm>
            <a:off x="2167377" y="4686855"/>
            <a:ext cx="4545657" cy="1800000"/>
          </a:xfrm>
          <a:prstGeom prst="roundRect">
            <a:avLst/>
          </a:prstGeom>
          <a:solidFill>
            <a:srgbClr val="54813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Helvetica Neue Medium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769ADC5F-7856-93FC-73B6-D0FD6CF171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51814" y="4995800"/>
            <a:ext cx="13796177" cy="1204225"/>
          </a:xfrm>
        </p:spPr>
        <p:txBody>
          <a:bodyPr>
            <a:noAutofit/>
          </a:bodyPr>
          <a:lstStyle>
            <a:lvl1pPr marL="0" indent="0">
              <a:buNone/>
              <a:def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1pPr>
            <a:lvl2pPr marL="6096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2pPr>
            <a:lvl3pPr marL="12192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3pPr>
            <a:lvl4pPr marL="18288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4pPr>
            <a:lvl5pPr marL="24384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0A99FD3-8026-DED8-6415-E6F86A722F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4063" y="4995800"/>
            <a:ext cx="3372284" cy="1204225"/>
          </a:xfrm>
        </p:spPr>
        <p:txBody>
          <a:bodyPr>
            <a:noAutofit/>
          </a:bodyPr>
          <a:lstStyle>
            <a:lvl1pPr marL="0" indent="0">
              <a:buNone/>
              <a:defRPr kumimoji="0" lang="en-US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1pPr>
            <a:lvl2pPr marL="6096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2pPr>
            <a:lvl3pPr marL="12192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3pPr>
            <a:lvl4pPr marL="18288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4pPr>
            <a:lvl5pPr marL="24384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247E1DC-6698-D91F-6E0F-EE6AA5A0EE44}"/>
              </a:ext>
            </a:extLst>
          </p:cNvPr>
          <p:cNvSpPr/>
          <p:nvPr userDrawn="1"/>
        </p:nvSpPr>
        <p:spPr>
          <a:xfrm>
            <a:off x="6181816" y="7440664"/>
            <a:ext cx="15362340" cy="180000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4546BDD-E691-E2BA-47E5-B549A7229C89}"/>
              </a:ext>
            </a:extLst>
          </p:cNvPr>
          <p:cNvSpPr/>
          <p:nvPr userDrawn="1"/>
        </p:nvSpPr>
        <p:spPr>
          <a:xfrm>
            <a:off x="2167377" y="7440664"/>
            <a:ext cx="4545657" cy="1800000"/>
          </a:xfrm>
          <a:prstGeom prst="roundRect">
            <a:avLst/>
          </a:prstGeom>
          <a:solidFill>
            <a:srgbClr val="54813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Helvetica Neue Medium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60AF2BE-EDAA-B7C2-8580-AB1ACF70EF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51814" y="7749609"/>
            <a:ext cx="13796177" cy="1204225"/>
          </a:xfrm>
        </p:spPr>
        <p:txBody>
          <a:bodyPr>
            <a:noAutofit/>
          </a:bodyPr>
          <a:lstStyle>
            <a:lvl1pPr marL="0" indent="0">
              <a:buNone/>
              <a:def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1pPr>
            <a:lvl2pPr marL="6096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2pPr>
            <a:lvl3pPr marL="12192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3pPr>
            <a:lvl4pPr marL="18288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4pPr>
            <a:lvl5pPr marL="24384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EC36AFE-3A01-B3EC-7E28-B8F97B9003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4063" y="7749609"/>
            <a:ext cx="3372284" cy="1204225"/>
          </a:xfrm>
        </p:spPr>
        <p:txBody>
          <a:bodyPr>
            <a:noAutofit/>
          </a:bodyPr>
          <a:lstStyle>
            <a:lvl1pPr marL="0" indent="0">
              <a:buNone/>
              <a:defRPr kumimoji="0" lang="en-US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1pPr>
            <a:lvl2pPr marL="6096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2pPr>
            <a:lvl3pPr marL="12192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3pPr>
            <a:lvl4pPr marL="18288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4pPr>
            <a:lvl5pPr marL="24384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E84B4FD-950C-7E7E-B32E-0106A01D53C4}"/>
              </a:ext>
            </a:extLst>
          </p:cNvPr>
          <p:cNvSpPr/>
          <p:nvPr userDrawn="1"/>
        </p:nvSpPr>
        <p:spPr>
          <a:xfrm>
            <a:off x="6181816" y="10194473"/>
            <a:ext cx="15362340" cy="180000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Helvetica Neue Medium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266147-1D67-88E4-9FE7-F833346E464A}"/>
              </a:ext>
            </a:extLst>
          </p:cNvPr>
          <p:cNvSpPr/>
          <p:nvPr userDrawn="1"/>
        </p:nvSpPr>
        <p:spPr>
          <a:xfrm>
            <a:off x="2167377" y="10194473"/>
            <a:ext cx="4545657" cy="1800000"/>
          </a:xfrm>
          <a:prstGeom prst="roundRect">
            <a:avLst/>
          </a:prstGeom>
          <a:solidFill>
            <a:srgbClr val="54813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Helvetica Neue Medium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248EF39-489B-0AB6-1C39-97964F6585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51814" y="10503418"/>
            <a:ext cx="13796177" cy="1204225"/>
          </a:xfrm>
        </p:spPr>
        <p:txBody>
          <a:bodyPr>
            <a:noAutofit/>
          </a:bodyPr>
          <a:lstStyle>
            <a:lvl1pPr marL="0" indent="0">
              <a:buNone/>
              <a:def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1pPr>
            <a:lvl2pPr marL="6096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2pPr>
            <a:lvl3pPr marL="12192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3pPr>
            <a:lvl4pPr marL="18288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4pPr>
            <a:lvl5pPr marL="24384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37917F2-61C0-8B23-0D87-2AA3EEB837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54063" y="10503418"/>
            <a:ext cx="3372284" cy="1204225"/>
          </a:xfrm>
        </p:spPr>
        <p:txBody>
          <a:bodyPr>
            <a:noAutofit/>
          </a:bodyPr>
          <a:lstStyle>
            <a:lvl1pPr marL="0" indent="0">
              <a:buNone/>
              <a:defRPr kumimoji="0" lang="en-US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1pPr>
            <a:lvl2pPr marL="6096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2pPr>
            <a:lvl3pPr marL="12192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3pPr>
            <a:lvl4pPr marL="18288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4pPr>
            <a:lvl5pPr marL="24384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3F0C4EB7-81AE-6D10-33F3-83A99AC2F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7377" y="2751950"/>
            <a:ext cx="14715569" cy="510281"/>
          </a:xfrm>
        </p:spPr>
        <p:txBody>
          <a:bodyPr>
            <a:normAutofit/>
          </a:bodyPr>
          <a:lstStyle>
            <a:lvl1pPr>
              <a:defRPr kumimoji="0" lang="en-US" sz="3800" b="1" i="0" u="none" strike="noStrike" cap="all" spc="0" normalizeH="0" baseline="0">
                <a:ln>
                  <a:noFill/>
                </a:ln>
                <a:solidFill>
                  <a:srgbClr val="548130"/>
                </a:solidFill>
                <a:effectLst/>
                <a:uFill>
                  <a:solidFill>
                    <a:srgbClr val="143E56"/>
                  </a:solidFill>
                </a:u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43113C8-679B-440C-38CF-27CC1A6FF3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7377" y="3299620"/>
            <a:ext cx="9768875" cy="803546"/>
          </a:xfrm>
        </p:spPr>
        <p:txBody>
          <a:bodyPr/>
          <a:lstStyle>
            <a:lvl1pPr marL="0" indent="0">
              <a:buNone/>
              <a:defRPr kumimoji="0" lang="en-US" sz="3200" b="1" i="0" u="none" strike="noStrike" cap="all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143E56"/>
                  </a:solidFill>
                </a:u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29DAB-B897-E884-6C87-A382362061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581" y="-4788"/>
            <a:ext cx="73533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27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yp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D2A636C9-947E-150D-EB07-22919761FA60}"/>
              </a:ext>
            </a:extLst>
          </p:cNvPr>
          <p:cNvSpPr/>
          <p:nvPr userDrawn="1"/>
        </p:nvSpPr>
        <p:spPr>
          <a:xfrm>
            <a:off x="-13856" y="2360348"/>
            <a:ext cx="24397856" cy="11436178"/>
          </a:xfrm>
          <a:prstGeom prst="rect">
            <a:avLst/>
          </a:prstGeom>
          <a:solidFill>
            <a:srgbClr val="EEF3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lvl="0" defTabSz="821531"/>
            <a:endParaRPr sz="3000" dirty="0">
              <a:solidFill>
                <a:srgbClr val="FFFFFF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90E15E-9DC3-D24F-8189-931487225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7377" y="2752354"/>
            <a:ext cx="14715569" cy="511175"/>
          </a:xfrm>
        </p:spPr>
        <p:txBody>
          <a:bodyPr>
            <a:normAutofit/>
          </a:bodyPr>
          <a:lstStyle>
            <a:lvl1pPr>
              <a:defRPr kumimoji="0" lang="en-US" sz="3800" b="1" i="0" u="none" strike="noStrike" cap="all" spc="0" normalizeH="0" baseline="0">
                <a:ln>
                  <a:noFill/>
                </a:ln>
                <a:solidFill>
                  <a:srgbClr val="548130"/>
                </a:solidFill>
                <a:effectLst/>
                <a:uFill>
                  <a:solidFill>
                    <a:srgbClr val="143E56"/>
                  </a:solidFill>
                </a:u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9A081F0-DCC0-4F43-B885-A177263AC1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7377" y="3300918"/>
            <a:ext cx="9768875" cy="803546"/>
          </a:xfrm>
        </p:spPr>
        <p:txBody>
          <a:bodyPr/>
          <a:lstStyle>
            <a:lvl1pPr marL="0" indent="0">
              <a:buNone/>
              <a:defRPr kumimoji="0" lang="en-US" sz="3200" b="1" i="0" u="none" strike="noStrike" cap="all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143E56"/>
                  </a:solidFill>
                </a:u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C2D7F5C-BD73-5445-9E3A-82A31E22F6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7377" y="9337350"/>
            <a:ext cx="4759266" cy="2315506"/>
          </a:xfrm>
        </p:spPr>
        <p:txBody>
          <a:bodyPr>
            <a:noAutofit/>
          </a:bodyPr>
          <a:lstStyle>
            <a:lvl1pPr marL="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1pPr>
            <a:lvl2pPr marL="6096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2pPr>
            <a:lvl3pPr marL="12192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3pPr>
            <a:lvl4pPr marL="18288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4pPr>
            <a:lvl5pPr marL="24384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5FCA52D-C087-3347-A5F3-54D623B211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5342" y="9337350"/>
            <a:ext cx="4759266" cy="2315506"/>
          </a:xfrm>
        </p:spPr>
        <p:txBody>
          <a:bodyPr>
            <a:noAutofit/>
          </a:bodyPr>
          <a:lstStyle>
            <a:lvl1pPr marL="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1pPr>
            <a:lvl2pPr marL="6096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2pPr>
            <a:lvl3pPr marL="12192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3pPr>
            <a:lvl4pPr marL="18288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4pPr>
            <a:lvl5pPr marL="24384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F4A212B9-DBD9-E746-BAFB-9234B89096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643307" y="9337350"/>
            <a:ext cx="4759266" cy="2315506"/>
          </a:xfrm>
        </p:spPr>
        <p:txBody>
          <a:bodyPr>
            <a:noAutofit/>
          </a:bodyPr>
          <a:lstStyle>
            <a:lvl1pPr marL="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1pPr>
            <a:lvl2pPr marL="6096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2pPr>
            <a:lvl3pPr marL="12192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3pPr>
            <a:lvl4pPr marL="18288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4pPr>
            <a:lvl5pPr marL="24384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3A552A97-F867-374E-B40D-BD84D80804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67377" y="4297293"/>
            <a:ext cx="4759266" cy="4172342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DB283EA2-01A0-334D-8038-2E3190C1B2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05342" y="4297293"/>
            <a:ext cx="4759266" cy="4172342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5710E30-F50B-2E47-A284-AB9A73F6AB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643307" y="4297293"/>
            <a:ext cx="4759266" cy="4172342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3BB153-4CB9-0BAB-ABCD-0862DE7C03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581" y="-4788"/>
            <a:ext cx="73533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8920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typ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3A325C97-8FC1-69A4-76A6-9BFCCE62D08F}"/>
              </a:ext>
            </a:extLst>
          </p:cNvPr>
          <p:cNvSpPr/>
          <p:nvPr userDrawn="1"/>
        </p:nvSpPr>
        <p:spPr>
          <a:xfrm>
            <a:off x="-13856" y="2360348"/>
            <a:ext cx="24397856" cy="11436178"/>
          </a:xfrm>
          <a:prstGeom prst="rect">
            <a:avLst/>
          </a:prstGeom>
          <a:solidFill>
            <a:srgbClr val="EEF3CD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lvl="0" defTabSz="821531"/>
            <a:endParaRPr sz="3000" dirty="0">
              <a:solidFill>
                <a:srgbClr val="FFFFFF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90E15E-9DC3-D24F-8189-931487225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7377" y="2759804"/>
            <a:ext cx="14715569" cy="511175"/>
          </a:xfrm>
        </p:spPr>
        <p:txBody>
          <a:bodyPr>
            <a:normAutofit/>
          </a:bodyPr>
          <a:lstStyle>
            <a:lvl1pPr>
              <a:defRPr kumimoji="0" lang="en-US" sz="3800" b="1" i="0" u="none" strike="noStrike" cap="all" spc="0" normalizeH="0" baseline="0">
                <a:ln>
                  <a:noFill/>
                </a:ln>
                <a:solidFill>
                  <a:srgbClr val="548130"/>
                </a:solidFill>
                <a:effectLst/>
                <a:uFill>
                  <a:solidFill>
                    <a:srgbClr val="143E56"/>
                  </a:solidFill>
                </a:u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9A081F0-DCC0-4F43-B885-A177263AC1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7377" y="3308368"/>
            <a:ext cx="9768875" cy="803546"/>
          </a:xfrm>
        </p:spPr>
        <p:txBody>
          <a:bodyPr/>
          <a:lstStyle>
            <a:lvl1pPr marL="0" indent="0">
              <a:buNone/>
              <a:defRPr kumimoji="0" lang="en-US" sz="3200" b="1" i="0" u="none" strike="noStrike" cap="all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>
                  <a:solidFill>
                    <a:srgbClr val="143E56"/>
                  </a:solidFill>
                </a:u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F28C692-0EE9-7D99-17B4-3313049F0A01}"/>
              </a:ext>
            </a:extLst>
          </p:cNvPr>
          <p:cNvSpPr/>
          <p:nvPr userDrawn="1"/>
        </p:nvSpPr>
        <p:spPr>
          <a:xfrm>
            <a:off x="7398337" y="6690612"/>
            <a:ext cx="1573640" cy="118201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Helvetica Neue Medium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1B89336-F494-2062-ED79-0A44623AD4C4}"/>
              </a:ext>
            </a:extLst>
          </p:cNvPr>
          <p:cNvSpPr/>
          <p:nvPr userDrawn="1"/>
        </p:nvSpPr>
        <p:spPr>
          <a:xfrm>
            <a:off x="2167377" y="5155107"/>
            <a:ext cx="4924799" cy="4320000"/>
          </a:xfrm>
          <a:prstGeom prst="roundRect">
            <a:avLst>
              <a:gd name="adj" fmla="val 7112"/>
            </a:avLst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Helvetica Neue Medium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C2D7F5C-BD73-5445-9E3A-82A31E22F6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4247" y="5701845"/>
            <a:ext cx="3895763" cy="3300760"/>
          </a:xfrm>
        </p:spPr>
        <p:txBody>
          <a:bodyPr>
            <a:noAutofit/>
          </a:bodyPr>
          <a:lstStyle>
            <a:lvl1pPr marL="0" indent="0">
              <a:buNone/>
              <a:defRPr kumimoji="0" lang="en-US" sz="3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1pPr>
            <a:lvl2pPr marL="6096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2pPr>
            <a:lvl3pPr marL="12192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3pPr>
            <a:lvl4pPr marL="18288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4pPr>
            <a:lvl5pPr marL="24384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51AEE51-4476-0347-EE71-4727AC7D90CC}"/>
              </a:ext>
            </a:extLst>
          </p:cNvPr>
          <p:cNvSpPr/>
          <p:nvPr userDrawn="1"/>
        </p:nvSpPr>
        <p:spPr>
          <a:xfrm>
            <a:off x="9278138" y="5155107"/>
            <a:ext cx="4924799" cy="4320000"/>
          </a:xfrm>
          <a:prstGeom prst="roundRect">
            <a:avLst>
              <a:gd name="adj" fmla="val 7112"/>
            </a:avLst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Helvetica Neue Medium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8DF8073-7CBE-78F8-385D-33EC70507F81}"/>
              </a:ext>
            </a:extLst>
          </p:cNvPr>
          <p:cNvSpPr/>
          <p:nvPr userDrawn="1"/>
        </p:nvSpPr>
        <p:spPr>
          <a:xfrm>
            <a:off x="16388899" y="5155107"/>
            <a:ext cx="4924799" cy="4320000"/>
          </a:xfrm>
          <a:prstGeom prst="roundRect">
            <a:avLst>
              <a:gd name="adj" fmla="val 7112"/>
            </a:avLst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Helvetica Neue Medium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D06E93C-E9EF-DAD7-BDE3-8DDAB05CDF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9708" y="5701845"/>
            <a:ext cx="3895763" cy="3300760"/>
          </a:xfrm>
        </p:spPr>
        <p:txBody>
          <a:bodyPr>
            <a:noAutofit/>
          </a:bodyPr>
          <a:lstStyle>
            <a:lvl1pPr marL="0" indent="0">
              <a:buNone/>
              <a:defRPr kumimoji="0" lang="en-US" sz="3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1pPr>
            <a:lvl2pPr marL="6096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2pPr>
            <a:lvl3pPr marL="12192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3pPr>
            <a:lvl4pPr marL="18288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4pPr>
            <a:lvl5pPr marL="24384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AB64C3FA-E7EC-73CE-DEC9-E0D1DACCC9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882946" y="5701845"/>
            <a:ext cx="3895763" cy="3300760"/>
          </a:xfrm>
        </p:spPr>
        <p:txBody>
          <a:bodyPr>
            <a:noAutofit/>
          </a:bodyPr>
          <a:lstStyle>
            <a:lvl1pPr marL="0" indent="0">
              <a:buNone/>
              <a:defRPr kumimoji="0" lang="en-US" sz="3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1pPr>
            <a:lvl2pPr marL="6096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2pPr>
            <a:lvl3pPr marL="12192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3pPr>
            <a:lvl4pPr marL="18288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4pPr>
            <a:lvl5pPr marL="24384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B745795-7EE3-42BF-EDBE-49D4FAD835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49891" y="10445295"/>
            <a:ext cx="19038148" cy="1701954"/>
          </a:xfrm>
        </p:spPr>
        <p:txBody>
          <a:bodyPr>
            <a:noAutofit/>
          </a:bodyPr>
          <a:lstStyle>
            <a:lvl1pPr marL="0" indent="0">
              <a:buNone/>
              <a:defRPr kumimoji="0" lang="en-US" sz="28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1pPr>
            <a:lvl2pPr marL="6096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2pPr>
            <a:lvl3pPr marL="12192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3pPr>
            <a:lvl4pPr marL="18288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4pPr>
            <a:lvl5pPr marL="2438400" indent="0">
              <a:buNone/>
              <a:def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0AE76436-839B-BF36-E19E-893653562EA3}"/>
              </a:ext>
            </a:extLst>
          </p:cNvPr>
          <p:cNvSpPr/>
          <p:nvPr userDrawn="1"/>
        </p:nvSpPr>
        <p:spPr>
          <a:xfrm>
            <a:off x="14509098" y="6690612"/>
            <a:ext cx="1573640" cy="118201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FF0438-821D-3C18-6D61-1BD73A4DC167}"/>
              </a:ext>
            </a:extLst>
          </p:cNvPr>
          <p:cNvSpPr/>
          <p:nvPr userDrawn="1"/>
        </p:nvSpPr>
        <p:spPr>
          <a:xfrm>
            <a:off x="4241849" y="4015089"/>
            <a:ext cx="775855" cy="836732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Helvetica Neue Medium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C35716-81E4-A54F-3272-89DAA37CF79D}"/>
              </a:ext>
            </a:extLst>
          </p:cNvPr>
          <p:cNvSpPr/>
          <p:nvPr userDrawn="1"/>
        </p:nvSpPr>
        <p:spPr>
          <a:xfrm>
            <a:off x="11279661" y="4015089"/>
            <a:ext cx="775855" cy="836732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Helvetica Neue Medium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587B62-738C-1BE8-E775-FC6EC9D2556E}"/>
              </a:ext>
            </a:extLst>
          </p:cNvPr>
          <p:cNvSpPr/>
          <p:nvPr userDrawn="1"/>
        </p:nvSpPr>
        <p:spPr>
          <a:xfrm>
            <a:off x="18463370" y="4015089"/>
            <a:ext cx="775855" cy="836732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Helvetica Neue Medium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F72B9D-C06B-7BC7-2899-DD636C087A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581" y="-4788"/>
            <a:ext cx="73533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49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9384" y="13076008"/>
            <a:ext cx="39273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86CB4B4D-7CA3-9044-876B-883B54F8677D}" type="slidenum">
              <a:rPr lang="en-ID"/>
              <a:pPr/>
              <a:t>‹#›</a:t>
            </a:fld>
            <a:endParaRPr lang="en-ID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4" r:id="rId3"/>
    <p:sldLayoutId id="2147483675" r:id="rId4"/>
    <p:sldLayoutId id="2147483679" r:id="rId5"/>
    <p:sldLayoutId id="2147483666" r:id="rId6"/>
    <p:sldLayoutId id="2147483684" r:id="rId7"/>
    <p:sldLayoutId id="2147483668" r:id="rId8"/>
    <p:sldLayoutId id="2147483685" r:id="rId9"/>
    <p:sldLayoutId id="2147483669" r:id="rId10"/>
    <p:sldLayoutId id="2147483683" r:id="rId11"/>
    <p:sldLayoutId id="2147483688" r:id="rId12"/>
    <p:sldLayoutId id="2147483681" r:id="rId13"/>
  </p:sldLayoutIdLst>
  <p:transition spd="med"/>
  <p:txStyles>
    <p:titleStyle>
      <a:lvl1pPr marL="0" marR="0" indent="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  <a:sym typeface="Helvetica Neue"/>
        </a:defRPr>
      </a:lvl1pPr>
      <a:lvl2pPr marL="0" marR="0" indent="4572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  <a:sym typeface="Helvetica Neue"/>
        </a:defRPr>
      </a:lvl1pPr>
      <a:lvl2pPr marL="12192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  <a:sym typeface="Helvetica Neue"/>
        </a:defRPr>
      </a:lvl2pPr>
      <a:lvl3pPr marL="18288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  <a:sym typeface="Helvetica Neue"/>
        </a:defRPr>
      </a:lvl3pPr>
      <a:lvl4pPr marL="24384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  <a:sym typeface="Helvetica Neue"/>
        </a:defRPr>
      </a:lvl4pPr>
      <a:lvl5pPr marL="30480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  <a:sym typeface="Helvetica Neue"/>
        </a:defRPr>
      </a:lvl5pPr>
      <a:lvl6pPr marL="36576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F9371B-F92F-AED8-457A-F4BAE6779B8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C0E2BF-BBBC-BF27-4255-C5149D19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DA326-32BB-7EBF-F49C-D0308881B7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3081" y="11538583"/>
            <a:ext cx="8444753" cy="745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645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0C3E-0B3B-1FD2-963F-EFDD1A68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BA63A-563A-B4F3-0FE3-277AE717F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CBCCD-208D-6CEB-9AF3-76D46FE75D2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377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D45D6-F98C-7D86-4F40-DC267C69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A3280-2A88-6F71-DEFA-17CECBDF50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6D3A1-AFFF-6E03-94C8-5D3A7AB467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86930" y="4662487"/>
            <a:ext cx="13714940" cy="905351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06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B65B81D-ECF4-D0AA-56FB-C39F8C67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013415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96F9-0743-BAFC-BCC9-5317143FA60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11079D-D80D-69CE-3BE0-B5497EAE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D6128-5B9F-088E-4DE0-C46780F699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59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INUS Learning Object Slide Template 2023" id="{112F1342-B6FD-BD4E-B1BC-9D3FD5F09CEA}" vid="{32C504A7-2F47-EB4B-B360-67AD8D6E2240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BINUS Learning Object Slide Template BASE 2023</Template>
  <TotalTime>641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Open Sans Light</vt:lpstr>
      <vt:lpstr>Open Sans Semibold</vt:lpstr>
      <vt:lpstr>Arial</vt:lpstr>
      <vt:lpstr>Open Sans ExtraBold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Binus - ASO School of Engineering</dc:creator>
  <cp:lastModifiedBy>Binus - ASO School of Engineering</cp:lastModifiedBy>
  <cp:revision>1</cp:revision>
  <dcterms:created xsi:type="dcterms:W3CDTF">2023-03-23T15:59:02Z</dcterms:created>
  <dcterms:modified xsi:type="dcterms:W3CDTF">2023-09-04T12:48:37Z</dcterms:modified>
</cp:coreProperties>
</file>